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2" r:id="rId3"/>
    <p:sldId id="261" r:id="rId4"/>
    <p:sldId id="258" r:id="rId5"/>
    <p:sldId id="269" r:id="rId6"/>
    <p:sldId id="263" r:id="rId7"/>
    <p:sldId id="264" r:id="rId8"/>
    <p:sldId id="265" r:id="rId9"/>
    <p:sldId id="267" r:id="rId10"/>
    <p:sldId id="266" r:id="rId11"/>
    <p:sldId id="268" r:id="rId12"/>
    <p:sldId id="257" r:id="rId13"/>
    <p:sldId id="259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4"/>
  </p:normalViewPr>
  <p:slideViewPr>
    <p:cSldViewPr snapToGrid="0">
      <p:cViewPr varScale="1">
        <p:scale>
          <a:sx n="48" d="100"/>
          <a:sy n="48" d="100"/>
        </p:scale>
        <p:origin x="66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75C28-F2B4-B143-9524-4AE4CBC43D0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8EED9-11DD-C248-BF88-A3792B4D7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2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Презентация составлена </a:t>
            </a:r>
            <a:r>
              <a:rPr lang="ru-RU" dirty="0" err="1"/>
              <a:t>Вельгоша</a:t>
            </a:r>
            <a:r>
              <a:rPr lang="ru-RU"/>
              <a:t> И.И.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8EED9-11DD-C248-BF88-A3792B4D76E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1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3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1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6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5743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44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6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3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6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96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3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7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4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8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2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D41BB-379C-495A-9250-EBFDB653511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8BD88-F509-4D37-8E01-A7B34AFC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535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Построение команды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 Двоим лучше, нежели одному; потому что у них есть доброе вознаграждение в труде их:  ибо если упадет один, то другой поднимет товарища своего. Но горе одному, когда упадет, а другого нет, который поднял бы его. (Еккл.4:9,10)</a:t>
            </a:r>
          </a:p>
        </p:txBody>
      </p:sp>
    </p:spTree>
    <p:extLst>
      <p:ext uri="{BB962C8B-B14F-4D97-AF65-F5344CB8AC3E}">
        <p14:creationId xmlns:p14="http://schemas.microsoft.com/office/powerpoint/2010/main" val="369447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513854"/>
            <a:ext cx="6114288" cy="408432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45" y="2582680"/>
            <a:ext cx="5238698" cy="359931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r>
              <a:rPr lang="ru-RU" dirty="0">
                <a:solidFill>
                  <a:srgbClr val="FFFF00"/>
                </a:solidFill>
              </a:rPr>
              <a:t>Стимулирует творчество</a:t>
            </a:r>
          </a:p>
          <a:p>
            <a:pPr marL="0" indent="0">
              <a:buNone/>
            </a:pPr>
            <a:r>
              <a:rPr lang="ru-RU" dirty="0"/>
              <a:t>«И благословил их Бог, и сказал им Бог: плодитесь и размножайтесь, и наполняйте землю, и обладайте ею, и владычествуйте над рыбами морскими и над птицами небесными, и над всяким животным, пресмыкающимся по земле. (Быт.1:28)</a:t>
            </a:r>
          </a:p>
        </p:txBody>
      </p:sp>
    </p:spTree>
    <p:extLst>
      <p:ext uri="{BB962C8B-B14F-4D97-AF65-F5344CB8AC3E}">
        <p14:creationId xmlns:p14="http://schemas.microsoft.com/office/powerpoint/2010/main" val="357158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8" y="3272174"/>
            <a:ext cx="5319866" cy="3792304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6296" y="2081235"/>
            <a:ext cx="9613861" cy="3599316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FFFF00"/>
                </a:solidFill>
              </a:rPr>
              <a:t>Формирует ответственное отношение  к делу</a:t>
            </a:r>
          </a:p>
          <a:p>
            <a:pPr marL="0" indent="0">
              <a:buNone/>
            </a:pPr>
            <a:r>
              <a:rPr lang="ru-RU" dirty="0"/>
              <a:t>«Повинуйтесь наставникам вашим и будьте покорны, ибо они неусыпно пекутся о душах ваших, как обязанные дать отчет; чтобы они делали это с радостью, а не воздыхая, ибо это для вас неполезно». (Евр.13:17)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54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65" y="2512599"/>
            <a:ext cx="4400753" cy="3926297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r>
              <a:rPr lang="ru-RU" dirty="0">
                <a:solidFill>
                  <a:srgbClr val="FFFF00"/>
                </a:solidFill>
              </a:rPr>
              <a:t>Показывает личный пример </a:t>
            </a:r>
          </a:p>
          <a:p>
            <a:pPr marL="0" indent="0">
              <a:buNone/>
            </a:pPr>
            <a:r>
              <a:rPr lang="ru-RU" dirty="0"/>
              <a:t>«Уже немного Мне говорить с вами; </a:t>
            </a:r>
          </a:p>
          <a:p>
            <a:pPr marL="0" indent="0">
              <a:buNone/>
            </a:pPr>
            <a:r>
              <a:rPr lang="ru-RU" dirty="0"/>
              <a:t>ибо идет князь мира сего, и во Мне н</a:t>
            </a:r>
          </a:p>
          <a:p>
            <a:pPr marL="0" indent="0">
              <a:buNone/>
            </a:pPr>
            <a:r>
              <a:rPr lang="ru-RU" dirty="0"/>
              <a:t>е имеет ничего». (Иоан.14:30)</a:t>
            </a:r>
          </a:p>
        </p:txBody>
      </p:sp>
    </p:spTree>
    <p:extLst>
      <p:ext uri="{BB962C8B-B14F-4D97-AF65-F5344CB8AC3E}">
        <p14:creationId xmlns:p14="http://schemas.microsoft.com/office/powerpoint/2010/main" val="184703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делает Бог для построения команды?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Бог воспитывает людей 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dirty="0"/>
              <a:t>« Ныне я, Навуходоносор, славлю, превозношу и величаю Царя Небесного, Которого все дела истинны и пути праведны, и Который силен смирить ходящих гордо» (Дан.4:34)</a:t>
            </a:r>
          </a:p>
          <a:p>
            <a:r>
              <a:rPr lang="ru-RU" dirty="0">
                <a:solidFill>
                  <a:srgbClr val="FFFF00"/>
                </a:solidFill>
              </a:rPr>
              <a:t>Устраивает путь </a:t>
            </a:r>
            <a:r>
              <a:rPr lang="ru-RU" dirty="0"/>
              <a:t>« Бог препоясывает меня силою и </a:t>
            </a:r>
            <a:r>
              <a:rPr lang="ru-RU" dirty="0" err="1"/>
              <a:t>устрояет</a:t>
            </a:r>
            <a:r>
              <a:rPr lang="ru-RU" dirty="0"/>
              <a:t> мне верный путь» (Пс.17:33)</a:t>
            </a:r>
          </a:p>
          <a:p>
            <a:r>
              <a:rPr lang="ru-RU" dirty="0">
                <a:solidFill>
                  <a:srgbClr val="FFFF00"/>
                </a:solidFill>
              </a:rPr>
              <a:t>Открывает возможности </a:t>
            </a:r>
            <a:r>
              <a:rPr lang="ru-RU" dirty="0"/>
              <a:t>«ибо для меня отверста великая и широкая дверь, и противников много» (1Кор.16:9)</a:t>
            </a:r>
          </a:p>
        </p:txBody>
      </p:sp>
    </p:spTree>
    <p:extLst>
      <p:ext uri="{BB962C8B-B14F-4D97-AF65-F5344CB8AC3E}">
        <p14:creationId xmlns:p14="http://schemas.microsoft.com/office/powerpoint/2010/main" val="253337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Управляет Бог, мы служим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 Итак, братия святые, участники в небесном звании, уразумейте Посланника и Первосвященника исповедания нашего, Иисуса Христа, 2 Который верен Поставившему Его, как и Моисей во всем доме Его. 3 Ибо Он достоин тем большей славы пред Моисеем, чем большую честь имеет в сравнении с домом тот, кто устроил его, 4 ибо всякий дом </a:t>
            </a:r>
            <a:r>
              <a:rPr lang="ru-RU" dirty="0" err="1"/>
              <a:t>устрояется</a:t>
            </a:r>
            <a:r>
              <a:rPr lang="ru-RU" dirty="0"/>
              <a:t> кем-либо; а устроивший все [есть] Бог. (Евр.3:1-4).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67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343" y="589454"/>
            <a:ext cx="8911687" cy="1280890"/>
          </a:xfrm>
        </p:spPr>
        <p:txBody>
          <a:bodyPr/>
          <a:lstStyle/>
          <a:p>
            <a:r>
              <a:rPr lang="ru-RU" dirty="0"/>
              <a:t>За что получают деньги эти люди?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" y="1707152"/>
            <a:ext cx="3458553" cy="3458553"/>
          </a:xfr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25" y="1928132"/>
            <a:ext cx="3944221" cy="2639366"/>
          </a:xfrm>
          <a:prstGeom prst="rect">
            <a:avLst/>
          </a:prstGeom>
          <a:effectLst>
            <a:softEdge rad="508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78" y="4247557"/>
            <a:ext cx="4128800" cy="2749780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93" y="3160280"/>
            <a:ext cx="4269601" cy="2956198"/>
          </a:xfrm>
          <a:prstGeom prst="rect">
            <a:avLst/>
          </a:prstGeom>
          <a:effectLst>
            <a:softEdge rad="520700"/>
          </a:effectLst>
        </p:spPr>
      </p:pic>
    </p:spTree>
    <p:extLst>
      <p:ext uri="{BB962C8B-B14F-4D97-AF65-F5344CB8AC3E}">
        <p14:creationId xmlns:p14="http://schemas.microsoft.com/office/powerpoint/2010/main" val="4240118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044" y="918614"/>
            <a:ext cx="9692640" cy="88827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 чем смысл нашей деятельности?</a:t>
            </a:r>
          </a:p>
        </p:txBody>
      </p:sp>
      <p:pic>
        <p:nvPicPr>
          <p:cNvPr id="4" name="глаз бур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1549" y="2081349"/>
            <a:ext cx="5970815" cy="4776651"/>
          </a:xfr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35172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56" y="744520"/>
            <a:ext cx="9613861" cy="1080938"/>
          </a:xfrm>
        </p:spPr>
        <p:txBody>
          <a:bodyPr/>
          <a:lstStyle/>
          <a:p>
            <a:r>
              <a:rPr lang="ru-RU" dirty="0"/>
              <a:t>Библейские предпосылки работы в команде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Наконец будьте все </a:t>
            </a:r>
            <a:r>
              <a:rPr lang="ru-RU" dirty="0" err="1"/>
              <a:t>единомысленны</a:t>
            </a:r>
            <a:r>
              <a:rPr lang="ru-RU" dirty="0"/>
              <a:t>, сострадательны, братолюбивы, милосерды, дружелюбны, смиренномудры (1Пет.3:8)</a:t>
            </a:r>
          </a:p>
          <a:p>
            <a:r>
              <a:rPr lang="ru-RU" dirty="0"/>
              <a:t> Будьте </a:t>
            </a:r>
            <a:r>
              <a:rPr lang="ru-RU" dirty="0" err="1"/>
              <a:t>единомысленны</a:t>
            </a:r>
            <a:r>
              <a:rPr lang="ru-RU" dirty="0"/>
              <a:t> между собою; не </a:t>
            </a:r>
            <a:r>
              <a:rPr lang="ru-RU" dirty="0" err="1"/>
              <a:t>высокомудрствуйте</a:t>
            </a:r>
            <a:r>
              <a:rPr lang="ru-RU" dirty="0"/>
              <a:t>, но последуйте смиренным; не мечтайте о себе (Рим.12:16)</a:t>
            </a:r>
          </a:p>
          <a:p>
            <a:r>
              <a:rPr lang="ru-RU" dirty="0"/>
              <a:t>  Впрочем, братия, радуйтесь, </a:t>
            </a:r>
            <a:r>
              <a:rPr lang="ru-RU" dirty="0" err="1"/>
              <a:t>усовершайтесь</a:t>
            </a:r>
            <a:r>
              <a:rPr lang="ru-RU" dirty="0"/>
              <a:t>, утешайтесь, будьте </a:t>
            </a:r>
            <a:r>
              <a:rPr lang="ru-RU" dirty="0" err="1"/>
              <a:t>единомысленны</a:t>
            </a:r>
            <a:r>
              <a:rPr lang="ru-RU" dirty="0"/>
              <a:t>, </a:t>
            </a:r>
            <a:r>
              <a:rPr lang="ru-RU" dirty="0" err="1"/>
              <a:t>мирны</a:t>
            </a:r>
            <a:r>
              <a:rPr lang="ru-RU" dirty="0"/>
              <a:t>, - и Бог любви и мира будет с вами. (2Кор.13:11)</a:t>
            </a:r>
          </a:p>
          <a:p>
            <a:r>
              <a:rPr lang="ru-RU" dirty="0"/>
              <a:t>  то дополните мою радость: имейте одни мысли, имейте ту же любовь, будьте единодушны и </a:t>
            </a:r>
            <a:r>
              <a:rPr lang="ru-RU" dirty="0" err="1"/>
              <a:t>единомысленны</a:t>
            </a:r>
            <a:r>
              <a:rPr lang="ru-RU" dirty="0"/>
              <a:t> (Фил.2:2)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5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r>
              <a:rPr lang="ru-RU" dirty="0"/>
              <a:t> </a:t>
            </a:r>
            <a:r>
              <a:rPr lang="ru-RU" dirty="0">
                <a:solidFill>
                  <a:srgbClr val="FFFF00"/>
                </a:solidFill>
              </a:rPr>
              <a:t>Выстраивает одинаково хорошие отношения с людьми</a:t>
            </a:r>
          </a:p>
          <a:p>
            <a:r>
              <a:rPr lang="ru-RU" dirty="0">
                <a:solidFill>
                  <a:srgbClr val="FFFF00"/>
                </a:solidFill>
              </a:rPr>
              <a:t>Создает атмосферу духовности </a:t>
            </a:r>
          </a:p>
          <a:p>
            <a:r>
              <a:rPr lang="ru-RU" dirty="0">
                <a:solidFill>
                  <a:srgbClr val="FFFF00"/>
                </a:solidFill>
              </a:rPr>
              <a:t>Проявляет доверие</a:t>
            </a:r>
          </a:p>
          <a:p>
            <a:r>
              <a:rPr lang="ru-RU" dirty="0">
                <a:solidFill>
                  <a:srgbClr val="FFFF00"/>
                </a:solidFill>
              </a:rPr>
              <a:t>Стимулирует творчество</a:t>
            </a:r>
          </a:p>
          <a:p>
            <a:r>
              <a:rPr lang="ru-RU" dirty="0">
                <a:solidFill>
                  <a:srgbClr val="FFFF00"/>
                </a:solidFill>
              </a:rPr>
              <a:t>Формирует ответственное отношение  к делу</a:t>
            </a:r>
          </a:p>
          <a:p>
            <a:r>
              <a:rPr lang="ru-RU" dirty="0">
                <a:solidFill>
                  <a:srgbClr val="FFFF00"/>
                </a:solidFill>
              </a:rPr>
              <a:t>Показывает личный пример 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30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r>
              <a:rPr lang="ru-RU" dirty="0"/>
              <a:t> </a:t>
            </a:r>
            <a:r>
              <a:rPr lang="ru-RU" dirty="0">
                <a:solidFill>
                  <a:srgbClr val="FFFF00"/>
                </a:solidFill>
              </a:rPr>
              <a:t>Выстраивает одинаково хорошие отношения с людьми</a:t>
            </a:r>
          </a:p>
          <a:p>
            <a:pPr marL="0" indent="0" algn="ctr">
              <a:buNone/>
            </a:pPr>
            <a:r>
              <a:rPr lang="ru-RU" dirty="0"/>
              <a:t>«Люди, оказывающие знаки внимания и уважения одному или двум подчиненным и поощряющие только их в ущерб остальным, не должны ни одного дня занимать ответственного положения в канцелярии. Для Бога оскорбительна такая неосвященная предвзятость, когда всячески ублажают и превозносят одних и пренебрегают другими, наиболее добросовестными и богобоязненными сотрудниками, весьма ценными в глазах Бога. Нам следует ценить то, что ценит Бог, а Он красоту кроткого и молчаливого духа ценит больше внешних украшений, красоты, богатств или мирских почестей». Св.Т.3 стр.[24]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15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r>
              <a:rPr lang="ru-RU" dirty="0">
                <a:solidFill>
                  <a:srgbClr val="FFFF00"/>
                </a:solidFill>
              </a:rPr>
              <a:t>Создает атмосферу духовности </a:t>
            </a:r>
          </a:p>
          <a:p>
            <a:r>
              <a:rPr lang="ru-RU" dirty="0"/>
              <a:t>«Чем выше положение, которое занимает человек, чем больше его ответственность и влияние на окружающих, тем сильнее он должен чувствовать свою зависимость от Бога. Он должен всегда помнить, что работа требует его осмотрительного поведения с людьми. Перед Богом он должен быть как ученик. Занимаемое положение не освящает характер. Человек только тогда может стать воистину великим, когда он будет воздавать должную честь Богу и повиноваться Его заповедям». Пр. и Цари гл.1 стр.31 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527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должен делать человек и что делает </a:t>
            </a:r>
            <a:br>
              <a:rPr lang="ru-RU" dirty="0"/>
            </a:br>
            <a:r>
              <a:rPr lang="ru-RU" dirty="0"/>
              <a:t>Бог?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Человек :</a:t>
            </a:r>
          </a:p>
          <a:p>
            <a:r>
              <a:rPr lang="ru-RU" dirty="0">
                <a:solidFill>
                  <a:srgbClr val="FFFF00"/>
                </a:solidFill>
              </a:rPr>
              <a:t>Проявляет доверие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«Однако ненависть между иудеями и самарянами удерживала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женщину от сочувствия к Путнику. Спаситель же попытался найти ключ к ее сердцу, и мягко, как это свойственно Божественной любви, обратился к ней с </a:t>
            </a:r>
            <a:r>
              <a:rPr lang="ru-RU" dirty="0" err="1"/>
              <a:t>просьбой.Сам</a:t>
            </a:r>
            <a:r>
              <a:rPr lang="ru-RU" dirty="0"/>
              <a:t> же не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торопился что-то ей предлагать. Учтивая просьба могла быть отвергнута, но доверие вызывает взаимное доверие». Ж.В. гл.19 </a:t>
            </a:r>
          </a:p>
        </p:txBody>
      </p:sp>
    </p:spTree>
    <p:extLst>
      <p:ext uri="{BB962C8B-B14F-4D97-AF65-F5344CB8AC3E}">
        <p14:creationId xmlns:p14="http://schemas.microsoft.com/office/powerpoint/2010/main" val="338123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90" y="375993"/>
            <a:ext cx="6633610" cy="37310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75993"/>
            <a:ext cx="8911687" cy="1280890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1260" y="2029866"/>
            <a:ext cx="1161189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«На конференции в Уотербери они подверглись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сильнейшим критическим нападкам. Против Дж.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Вайта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началась настоящая травля, к которой присоединились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многие, даже почетный Джозеф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Бейтс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Критика была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вызвана мнением, что Уайты имеют слишком хорошую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лошадь, и поскольку те делали очень щедрые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пожертвования конференции, значит, они, должно быть,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неплохо зарабатывали деньги.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Эленн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Уайт писала: - такую он получил награду. Мы преодолевали волны сопротивления. Казалось, глубокие воды поглотят нас и мы утонем (Жизнь Э.В. 1880г., с.280). Одно обескураживающее событие следовало за другим. Сильная простуда, которую Д.В. подхватил на пути в Уотербери и обратно, дала осложнение на легкие. Э.В.  вспоминала об этом: - испытания сломили его. Он был настолько слаб, что к типографии шел шатаясь. Наша вера была испытана до предела. Мы охотно переносили лишения, труд и страдания, но, казалось, только немногие ценят наши усилия, тогда как мы страдали даже ради их блага. Мы были слишком встревожены, чтобы спать и отдыхать (там же 280-281). Наконец, ситуация сложилась так, что Джеймс заявил: «Жена, далее бесполезно бороться. Все это сокрушает меня и скоро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вседет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могилу. Я не могу продолжать дело. Я написал заметку в журнал, что  перестаю заниматься издательством» (там же). Когда он вышел за дверь, что бы отнести заметку в печать, Э. потеряла сознание…» …. «Я видела, что муж не должен оставлять издание журнала, ибо такой шаг быт только на руку сатане, и он добивался этого через своих ангелов. Мне было показано, что он должен продолжать печать и что Господь поддержит его».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(Жен. Ведомая Богомгл.3, стр. 73 ИЖ 2010).</a:t>
            </a:r>
          </a:p>
        </p:txBody>
      </p:sp>
    </p:spTree>
    <p:extLst>
      <p:ext uri="{BB962C8B-B14F-4D97-AF65-F5344CB8AC3E}">
        <p14:creationId xmlns:p14="http://schemas.microsoft.com/office/powerpoint/2010/main" val="2711609910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207</TotalTime>
  <Words>1111</Words>
  <Application>Microsoft Office PowerPoint</Application>
  <PresentationFormat>Широкоэкранный</PresentationFormat>
  <Paragraphs>67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Trebuchet MS</vt:lpstr>
      <vt:lpstr>Берлин</vt:lpstr>
      <vt:lpstr>Построение команды</vt:lpstr>
      <vt:lpstr>За что получают деньги эти люди?</vt:lpstr>
      <vt:lpstr>В чем смысл нашей деятельности?</vt:lpstr>
      <vt:lpstr>Библейские предпосылки работы в команде </vt:lpstr>
      <vt:lpstr>Что должен делать человек и что делает  Бог?</vt:lpstr>
      <vt:lpstr>Что должен делать человек и что делает  Бог?</vt:lpstr>
      <vt:lpstr>Что должен делать человек и что делает  Бог?</vt:lpstr>
      <vt:lpstr>Что должен делать человек и что делает  Бог?</vt:lpstr>
      <vt:lpstr>Доверие</vt:lpstr>
      <vt:lpstr>Что должен делать человек и что делает  Бог?</vt:lpstr>
      <vt:lpstr>Что должен делать человек и что делает  Бог?</vt:lpstr>
      <vt:lpstr>Что должен делать человек и что делает  Бог?</vt:lpstr>
      <vt:lpstr>Что делает Бог для построения команды?</vt:lpstr>
      <vt:lpstr>Управляет Бог, мы служим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Построение команды</dc:title>
  <dc:creator>Ivan Ivan Ilich</dc:creator>
  <cp:lastModifiedBy>Julia Lisovaya</cp:lastModifiedBy>
  <cp:revision>12</cp:revision>
  <dcterms:created xsi:type="dcterms:W3CDTF">2019-06-04T05:45:19Z</dcterms:created>
  <dcterms:modified xsi:type="dcterms:W3CDTF">2022-11-07T08:36:37Z</dcterms:modified>
</cp:coreProperties>
</file>