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85" r:id="rId12"/>
    <p:sldId id="270" r:id="rId13"/>
    <p:sldId id="271" r:id="rId14"/>
    <p:sldId id="272" r:id="rId15"/>
    <p:sldId id="286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7" r:id="rId26"/>
    <p:sldId id="288" r:id="rId27"/>
    <p:sldId id="289" r:id="rId28"/>
    <p:sldId id="282" r:id="rId29"/>
    <p:sldId id="283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1"/>
    <p:restoredTop sz="94640"/>
  </p:normalViewPr>
  <p:slideViewPr>
    <p:cSldViewPr snapToGrid="0" snapToObjects="1">
      <p:cViewPr varScale="1">
        <p:scale>
          <a:sx n="51" d="100"/>
          <a:sy n="51" d="100"/>
        </p:scale>
        <p:origin x="9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A2BB2-0334-EB45-B90C-E78B310D0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Викторина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855FA-B376-7444-A5A4-0FFDB4E83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Неделя семейного служения</a:t>
            </a:r>
          </a:p>
        </p:txBody>
      </p:sp>
    </p:spTree>
    <p:extLst>
      <p:ext uri="{BB962C8B-B14F-4D97-AF65-F5344CB8AC3E}">
        <p14:creationId xmlns:p14="http://schemas.microsoft.com/office/powerpoint/2010/main" val="348634666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/>
              <a:t>Какая семья называется неполной?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441083"/>
            <a:ext cx="10394707" cy="3311189"/>
          </a:xfrm>
        </p:spPr>
        <p:txBody>
          <a:bodyPr numCol="2">
            <a:noAutofit/>
          </a:bodyPr>
          <a:lstStyle/>
          <a:p>
            <a:r>
              <a:rPr lang="ru-RU" sz="3600" b="1" dirty="0"/>
              <a:t>без детей</a:t>
            </a:r>
          </a:p>
          <a:p>
            <a:r>
              <a:rPr lang="ru-RU" sz="3600" b="1" dirty="0"/>
              <a:t>с одним ребенком</a:t>
            </a:r>
          </a:p>
          <a:p>
            <a:endParaRPr lang="ru-RU" sz="3600" b="1" dirty="0"/>
          </a:p>
          <a:p>
            <a:endParaRPr lang="ru-RU" sz="3600" b="1" dirty="0"/>
          </a:p>
          <a:p>
            <a:r>
              <a:rPr lang="ru-RU" sz="3600" b="1" dirty="0"/>
              <a:t>без бабушек и дедушек</a:t>
            </a:r>
          </a:p>
          <a:p>
            <a:r>
              <a:rPr lang="ru-RU" sz="3600" b="1" dirty="0"/>
              <a:t>где есть только один из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85549298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/>
              <a:t>Какая семья называется неполной?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441083"/>
            <a:ext cx="10394707" cy="3311189"/>
          </a:xfrm>
        </p:spPr>
        <p:txBody>
          <a:bodyPr numCol="2">
            <a:noAutofit/>
          </a:bodyPr>
          <a:lstStyle/>
          <a:p>
            <a:r>
              <a:rPr lang="ru-RU" sz="3600" b="1" dirty="0"/>
              <a:t>без детей</a:t>
            </a:r>
          </a:p>
          <a:p>
            <a:r>
              <a:rPr lang="ru-RU" sz="3600" b="1" dirty="0"/>
              <a:t>с одним ребенком</a:t>
            </a:r>
          </a:p>
          <a:p>
            <a:endParaRPr lang="ru-RU" sz="3600" b="1" dirty="0"/>
          </a:p>
          <a:p>
            <a:endParaRPr lang="ru-RU" sz="3600" b="1" dirty="0"/>
          </a:p>
          <a:p>
            <a:r>
              <a:rPr lang="ru-RU" sz="3600" b="1" dirty="0"/>
              <a:t>без бабушек и дедушек</a:t>
            </a:r>
          </a:p>
          <a:p>
            <a:r>
              <a:rPr lang="ru-RU" sz="3600" b="1" dirty="0">
                <a:solidFill>
                  <a:srgbClr val="00B050"/>
                </a:solidFill>
              </a:rPr>
              <a:t>где есть только один из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4449636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/>
              <a:t>Кто такой свёкор?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4400" b="1" dirty="0"/>
              <a:t>Отец мужа</a:t>
            </a:r>
          </a:p>
          <a:p>
            <a:r>
              <a:rPr lang="ru-RU" sz="4400" b="1" dirty="0"/>
              <a:t>Прадедушка</a:t>
            </a:r>
          </a:p>
          <a:p>
            <a:endParaRPr lang="ru-RU" sz="4400" b="1" dirty="0"/>
          </a:p>
          <a:p>
            <a:r>
              <a:rPr lang="ru-RU" sz="4400" b="1" dirty="0"/>
              <a:t>Брат жены</a:t>
            </a:r>
          </a:p>
          <a:p>
            <a:r>
              <a:rPr lang="ru-RU" sz="4400" b="1" dirty="0"/>
              <a:t>Двоюродный брат</a:t>
            </a:r>
          </a:p>
        </p:txBody>
      </p:sp>
    </p:spTree>
    <p:extLst>
      <p:ext uri="{BB962C8B-B14F-4D97-AF65-F5344CB8AC3E}">
        <p14:creationId xmlns:p14="http://schemas.microsoft.com/office/powerpoint/2010/main" val="86636761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/>
              <a:t>Кто такой свёкор?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4400" b="1" dirty="0">
                <a:solidFill>
                  <a:srgbClr val="00B050"/>
                </a:solidFill>
              </a:rPr>
              <a:t>Отец мужа</a:t>
            </a:r>
          </a:p>
          <a:p>
            <a:r>
              <a:rPr lang="ru-RU" sz="4400" b="1" dirty="0"/>
              <a:t>Прадедушка</a:t>
            </a:r>
          </a:p>
          <a:p>
            <a:endParaRPr lang="ru-RU" sz="4400" b="1" dirty="0"/>
          </a:p>
          <a:p>
            <a:r>
              <a:rPr lang="ru-RU" sz="4400" b="1" dirty="0"/>
              <a:t>Брат жены</a:t>
            </a:r>
          </a:p>
          <a:p>
            <a:r>
              <a:rPr lang="ru-RU" sz="4400" b="1" dirty="0"/>
              <a:t>Двоюродный брат</a:t>
            </a:r>
          </a:p>
        </p:txBody>
      </p:sp>
    </p:spTree>
    <p:extLst>
      <p:ext uri="{BB962C8B-B14F-4D97-AF65-F5344CB8AC3E}">
        <p14:creationId xmlns:p14="http://schemas.microsoft.com/office/powerpoint/2010/main" val="369117938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Как называют день празднования </a:t>
            </a:r>
            <a:r>
              <a:rPr lang="ru-RU" sz="4800" b="1" dirty="0">
                <a:solidFill>
                  <a:srgbClr val="00B050"/>
                </a:solidFill>
              </a:rPr>
              <a:t>50 лет </a:t>
            </a:r>
            <a:r>
              <a:rPr lang="ru-RU" sz="4800" b="1" dirty="0"/>
              <a:t>совместной жизни супругов?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331753"/>
            <a:ext cx="10394707" cy="3311189"/>
          </a:xfrm>
        </p:spPr>
        <p:txBody>
          <a:bodyPr numCol="2">
            <a:noAutofit/>
          </a:bodyPr>
          <a:lstStyle/>
          <a:p>
            <a:r>
              <a:rPr lang="ru-RU" sz="4000" b="1" dirty="0"/>
              <a:t>Фарфоровая</a:t>
            </a:r>
          </a:p>
          <a:p>
            <a:r>
              <a:rPr lang="ru-RU" sz="4000" b="1" dirty="0"/>
              <a:t>Серебряная</a:t>
            </a:r>
          </a:p>
          <a:p>
            <a:endParaRPr lang="ru-RU" sz="4000" b="1" dirty="0"/>
          </a:p>
          <a:p>
            <a:r>
              <a:rPr lang="ru-RU" sz="4000" b="1" dirty="0"/>
              <a:t>Золотая </a:t>
            </a:r>
          </a:p>
          <a:p>
            <a:r>
              <a:rPr lang="ru-RU" sz="4000" b="1" dirty="0"/>
              <a:t>Бриллиантовая</a:t>
            </a:r>
          </a:p>
        </p:txBody>
      </p:sp>
    </p:spTree>
    <p:extLst>
      <p:ext uri="{BB962C8B-B14F-4D97-AF65-F5344CB8AC3E}">
        <p14:creationId xmlns:p14="http://schemas.microsoft.com/office/powerpoint/2010/main" val="204569227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Как называют день празднования </a:t>
            </a:r>
            <a:r>
              <a:rPr lang="ru-RU" sz="4800" b="1" dirty="0">
                <a:solidFill>
                  <a:srgbClr val="00B050"/>
                </a:solidFill>
              </a:rPr>
              <a:t>50 лет </a:t>
            </a:r>
            <a:r>
              <a:rPr lang="ru-RU" sz="4800" b="1" dirty="0"/>
              <a:t>совместной жизни супругов?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331753"/>
            <a:ext cx="10394707" cy="3311189"/>
          </a:xfrm>
        </p:spPr>
        <p:txBody>
          <a:bodyPr numCol="2">
            <a:noAutofit/>
          </a:bodyPr>
          <a:lstStyle/>
          <a:p>
            <a:r>
              <a:rPr lang="ru-RU" sz="4000" b="1" dirty="0"/>
              <a:t>Фарфоровая</a:t>
            </a:r>
          </a:p>
          <a:p>
            <a:r>
              <a:rPr lang="ru-RU" sz="4000" b="1" dirty="0"/>
              <a:t>Серебряная</a:t>
            </a:r>
          </a:p>
          <a:p>
            <a:endParaRPr lang="ru-RU" sz="4000" b="1" dirty="0"/>
          </a:p>
          <a:p>
            <a:r>
              <a:rPr lang="ru-RU" sz="4000" b="1" dirty="0">
                <a:solidFill>
                  <a:srgbClr val="00B050"/>
                </a:solidFill>
              </a:rPr>
              <a:t>Золотая </a:t>
            </a:r>
          </a:p>
          <a:p>
            <a:r>
              <a:rPr lang="ru-RU" sz="4000" b="1" dirty="0"/>
              <a:t>Бриллиантовая</a:t>
            </a:r>
          </a:p>
        </p:txBody>
      </p:sp>
    </p:spTree>
    <p:extLst>
      <p:ext uri="{BB962C8B-B14F-4D97-AF65-F5344CB8AC3E}">
        <p14:creationId xmlns:p14="http://schemas.microsoft.com/office/powerpoint/2010/main" val="15612691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Как называют детей, которые родились у матери одновременно, но не похожи друг на друга?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4800" b="1" dirty="0"/>
              <a:t>Погодки</a:t>
            </a:r>
          </a:p>
          <a:p>
            <a:r>
              <a:rPr lang="ru-RU" sz="4800" b="1" dirty="0"/>
              <a:t>Племянники</a:t>
            </a:r>
          </a:p>
          <a:p>
            <a:endParaRPr lang="ru-RU" sz="4800" b="1" dirty="0"/>
          </a:p>
          <a:p>
            <a:r>
              <a:rPr lang="ru-RU" sz="4800" b="1" dirty="0"/>
              <a:t>Двойняшки</a:t>
            </a:r>
          </a:p>
          <a:p>
            <a:r>
              <a:rPr lang="ru-RU" sz="4800" b="1" dirty="0"/>
              <a:t>Приёмыши</a:t>
            </a:r>
          </a:p>
        </p:txBody>
      </p:sp>
    </p:spTree>
    <p:extLst>
      <p:ext uri="{BB962C8B-B14F-4D97-AF65-F5344CB8AC3E}">
        <p14:creationId xmlns:p14="http://schemas.microsoft.com/office/powerpoint/2010/main" val="203147679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Как называют детей, которые родились у матери одновременно, но не похожи друг на друга?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4800" b="1" dirty="0"/>
              <a:t>Погодки</a:t>
            </a:r>
          </a:p>
          <a:p>
            <a:r>
              <a:rPr lang="ru-RU" sz="4800" b="1" dirty="0"/>
              <a:t>Племянники</a:t>
            </a:r>
          </a:p>
          <a:p>
            <a:endParaRPr lang="ru-RU" sz="4800" b="1" dirty="0"/>
          </a:p>
          <a:p>
            <a:r>
              <a:rPr lang="ru-RU" sz="4800" b="1" dirty="0">
                <a:solidFill>
                  <a:srgbClr val="00B050"/>
                </a:solidFill>
              </a:rPr>
              <a:t>Двойняшки</a:t>
            </a:r>
          </a:p>
          <a:p>
            <a:r>
              <a:rPr lang="ru-RU" sz="4800" b="1" dirty="0"/>
              <a:t>Приёмыши</a:t>
            </a:r>
          </a:p>
        </p:txBody>
      </p:sp>
    </p:spTree>
    <p:extLst>
      <p:ext uri="{BB962C8B-B14F-4D97-AF65-F5344CB8AC3E}">
        <p14:creationId xmlns:p14="http://schemas.microsoft.com/office/powerpoint/2010/main" val="328415466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Как зовут у нас в церкви двойняшек?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4400" b="1" dirty="0"/>
              <a:t>Полина и Мария</a:t>
            </a:r>
          </a:p>
          <a:p>
            <a:r>
              <a:rPr lang="ru-RU" sz="4400" b="1" dirty="0"/>
              <a:t>Мария и Вика</a:t>
            </a:r>
          </a:p>
          <a:p>
            <a:endParaRPr lang="ru-RU" sz="4400" b="1" dirty="0"/>
          </a:p>
          <a:p>
            <a:r>
              <a:rPr lang="ru-RU" sz="4400" b="1" dirty="0"/>
              <a:t>Вика и </a:t>
            </a:r>
            <a:r>
              <a:rPr lang="ru-RU" sz="4400" b="1" dirty="0" err="1"/>
              <a:t>игнат</a:t>
            </a:r>
            <a:endParaRPr lang="ru-RU" sz="4400" b="1" dirty="0"/>
          </a:p>
          <a:p>
            <a:r>
              <a:rPr lang="ru-RU" sz="4400" b="1" dirty="0"/>
              <a:t>Вика и </a:t>
            </a:r>
            <a:r>
              <a:rPr lang="ru-RU" sz="4400" b="1" dirty="0" err="1"/>
              <a:t>полина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1329459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Как зовут у нас в церкви двойняшек?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4400" b="1" dirty="0"/>
              <a:t>Полина и Мария</a:t>
            </a:r>
          </a:p>
          <a:p>
            <a:r>
              <a:rPr lang="ru-RU" sz="4400" b="1" dirty="0"/>
              <a:t>Мария и Вика</a:t>
            </a:r>
          </a:p>
          <a:p>
            <a:endParaRPr lang="ru-RU" sz="4400" b="1" dirty="0"/>
          </a:p>
          <a:p>
            <a:r>
              <a:rPr lang="ru-RU" sz="4400" b="1" dirty="0"/>
              <a:t>Вика и </a:t>
            </a:r>
            <a:r>
              <a:rPr lang="ru-RU" sz="4400" b="1" dirty="0" err="1"/>
              <a:t>игнат</a:t>
            </a:r>
            <a:endParaRPr lang="ru-RU" sz="4400" b="1" dirty="0"/>
          </a:p>
          <a:p>
            <a:r>
              <a:rPr lang="ru-RU" sz="4400" b="1" dirty="0">
                <a:solidFill>
                  <a:srgbClr val="00B050"/>
                </a:solidFill>
              </a:rPr>
              <a:t>Вика и </a:t>
            </a:r>
            <a:r>
              <a:rPr lang="ru-RU" sz="4400" b="1" dirty="0" err="1">
                <a:solidFill>
                  <a:srgbClr val="00B050"/>
                </a:solidFill>
              </a:rPr>
              <a:t>полина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402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создал первую семью?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dirty="0"/>
              <a:t>Адам</a:t>
            </a:r>
          </a:p>
          <a:p>
            <a:r>
              <a:rPr lang="ru-RU" sz="5400" dirty="0"/>
              <a:t>Бог</a:t>
            </a:r>
          </a:p>
          <a:p>
            <a:endParaRPr lang="ru-RU" sz="5400" dirty="0"/>
          </a:p>
          <a:p>
            <a:r>
              <a:rPr lang="ru-RU" sz="5400" dirty="0"/>
              <a:t>Ева</a:t>
            </a:r>
          </a:p>
          <a:p>
            <a:r>
              <a:rPr lang="ru-RU" sz="5400" dirty="0"/>
              <a:t>Ангелы</a:t>
            </a:r>
          </a:p>
        </p:txBody>
      </p:sp>
    </p:spTree>
    <p:extLst>
      <p:ext uri="{BB962C8B-B14F-4D97-AF65-F5344CB8AC3E}">
        <p14:creationId xmlns:p14="http://schemas.microsoft.com/office/powerpoint/2010/main" val="401294707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/>
              <a:t>Как называют первого ребенка в семье?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b="1" dirty="0"/>
              <a:t>Первенец</a:t>
            </a:r>
          </a:p>
          <a:p>
            <a:r>
              <a:rPr lang="ru-RU" sz="5400" b="1" dirty="0"/>
              <a:t>Кузен</a:t>
            </a:r>
          </a:p>
          <a:p>
            <a:endParaRPr lang="ru-RU" sz="5400" b="1" dirty="0"/>
          </a:p>
          <a:p>
            <a:r>
              <a:rPr lang="ru-RU" sz="5400" b="1" dirty="0" err="1"/>
              <a:t>Старшак</a:t>
            </a:r>
            <a:endParaRPr lang="ru-RU" sz="5400" b="1" dirty="0"/>
          </a:p>
          <a:p>
            <a:r>
              <a:rPr lang="ru-RU" sz="5400" b="1" dirty="0"/>
              <a:t>Шурин</a:t>
            </a:r>
          </a:p>
        </p:txBody>
      </p:sp>
    </p:spTree>
    <p:extLst>
      <p:ext uri="{BB962C8B-B14F-4D97-AF65-F5344CB8AC3E}">
        <p14:creationId xmlns:p14="http://schemas.microsoft.com/office/powerpoint/2010/main" val="404240505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/>
              <a:t>Как называют первого ребенка в семье?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b="1" dirty="0">
                <a:solidFill>
                  <a:srgbClr val="00B050"/>
                </a:solidFill>
              </a:rPr>
              <a:t>Первенец</a:t>
            </a:r>
          </a:p>
          <a:p>
            <a:r>
              <a:rPr lang="ru-RU" sz="5400" b="1" dirty="0"/>
              <a:t>Кузен</a:t>
            </a:r>
          </a:p>
          <a:p>
            <a:endParaRPr lang="ru-RU" sz="5400" b="1" dirty="0"/>
          </a:p>
          <a:p>
            <a:r>
              <a:rPr lang="ru-RU" sz="5400" b="1" dirty="0" err="1"/>
              <a:t>Старшак</a:t>
            </a:r>
            <a:endParaRPr lang="ru-RU" sz="5400" b="1" dirty="0"/>
          </a:p>
          <a:p>
            <a:r>
              <a:rPr lang="ru-RU" sz="5400" b="1" dirty="0"/>
              <a:t>Шурин</a:t>
            </a:r>
          </a:p>
        </p:txBody>
      </p:sp>
    </p:spTree>
    <p:extLst>
      <p:ext uri="{BB962C8B-B14F-4D97-AF65-F5344CB8AC3E}">
        <p14:creationId xmlns:p14="http://schemas.microsoft.com/office/powerpoint/2010/main" val="426639532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Как звали жену </a:t>
            </a:r>
            <a:r>
              <a:rPr lang="ru-RU" sz="4800" b="1" dirty="0" err="1"/>
              <a:t>моисея</a:t>
            </a:r>
            <a:r>
              <a:rPr lang="ru-RU" sz="4800" b="1" dirty="0"/>
              <a:t>?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b="1" dirty="0" err="1"/>
              <a:t>Мариамь</a:t>
            </a:r>
            <a:endParaRPr lang="ru-RU" sz="5400" b="1" dirty="0"/>
          </a:p>
          <a:p>
            <a:r>
              <a:rPr lang="ru-RU" sz="5400" b="1" dirty="0" err="1"/>
              <a:t>сепфора</a:t>
            </a:r>
            <a:endParaRPr lang="ru-RU" sz="5400" b="1" dirty="0"/>
          </a:p>
          <a:p>
            <a:endParaRPr lang="ru-RU" sz="5400" b="1" dirty="0"/>
          </a:p>
          <a:p>
            <a:r>
              <a:rPr lang="ru-RU" sz="5400" b="1" dirty="0"/>
              <a:t>Рахиль</a:t>
            </a:r>
          </a:p>
          <a:p>
            <a:r>
              <a:rPr lang="ru-RU" sz="5400" b="1" dirty="0" err="1"/>
              <a:t>Валла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71428993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Как звали жену </a:t>
            </a:r>
            <a:r>
              <a:rPr lang="ru-RU" sz="4800" b="1" dirty="0" err="1"/>
              <a:t>моисея</a:t>
            </a:r>
            <a:r>
              <a:rPr lang="ru-RU" sz="4800" b="1" dirty="0"/>
              <a:t>?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b="1" dirty="0" err="1"/>
              <a:t>Мариамь</a:t>
            </a:r>
            <a:endParaRPr lang="ru-RU" sz="5400" b="1" dirty="0"/>
          </a:p>
          <a:p>
            <a:r>
              <a:rPr lang="ru-RU" sz="5400" b="1" dirty="0" err="1">
                <a:solidFill>
                  <a:srgbClr val="00B050"/>
                </a:solidFill>
              </a:rPr>
              <a:t>сепфора</a:t>
            </a:r>
            <a:endParaRPr lang="ru-RU" sz="5400" b="1" dirty="0">
              <a:solidFill>
                <a:srgbClr val="00B050"/>
              </a:solidFill>
            </a:endParaRPr>
          </a:p>
          <a:p>
            <a:endParaRPr lang="ru-RU" sz="5400" b="1" dirty="0"/>
          </a:p>
          <a:p>
            <a:r>
              <a:rPr lang="ru-RU" sz="5400" b="1" dirty="0"/>
              <a:t>Рахиль</a:t>
            </a:r>
          </a:p>
          <a:p>
            <a:r>
              <a:rPr lang="ru-RU" sz="5400" b="1" dirty="0" err="1"/>
              <a:t>Валла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20786228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Первая жена Иакова?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619986"/>
            <a:ext cx="10394707" cy="2031527"/>
          </a:xfrm>
        </p:spPr>
        <p:txBody>
          <a:bodyPr numCol="2">
            <a:noAutofit/>
          </a:bodyPr>
          <a:lstStyle/>
          <a:p>
            <a:r>
              <a:rPr lang="ru-RU" sz="3600" b="1" dirty="0"/>
              <a:t>Рахиль</a:t>
            </a:r>
          </a:p>
          <a:p>
            <a:r>
              <a:rPr lang="ru-RU" sz="3600" b="1" dirty="0"/>
              <a:t>лия</a:t>
            </a:r>
          </a:p>
          <a:p>
            <a:pPr marL="0" indent="0">
              <a:buNone/>
            </a:pPr>
            <a:endParaRPr lang="ru-RU" sz="3600" b="1" dirty="0"/>
          </a:p>
          <a:p>
            <a:r>
              <a:rPr lang="ru-RU" sz="3600" b="1" dirty="0" err="1"/>
              <a:t>ревекка</a:t>
            </a:r>
            <a:endParaRPr lang="ru-RU" sz="3600" b="1" dirty="0"/>
          </a:p>
          <a:p>
            <a:r>
              <a:rPr lang="ru-RU" sz="3600" b="1" dirty="0" err="1"/>
              <a:t>лида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0221142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Первая жена Иакова?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619986"/>
            <a:ext cx="10394707" cy="2031527"/>
          </a:xfrm>
        </p:spPr>
        <p:txBody>
          <a:bodyPr numCol="2">
            <a:noAutofit/>
          </a:bodyPr>
          <a:lstStyle/>
          <a:p>
            <a:r>
              <a:rPr lang="ru-RU" sz="3600" b="1" dirty="0"/>
              <a:t>Рахиль</a:t>
            </a:r>
          </a:p>
          <a:p>
            <a:r>
              <a:rPr lang="ru-RU" sz="3600" b="1" dirty="0">
                <a:solidFill>
                  <a:srgbClr val="00B050"/>
                </a:solidFill>
              </a:rPr>
              <a:t>лия</a:t>
            </a:r>
          </a:p>
          <a:p>
            <a:pPr marL="0" indent="0">
              <a:buNone/>
            </a:pPr>
            <a:endParaRPr lang="ru-RU" sz="3600" b="1" dirty="0"/>
          </a:p>
          <a:p>
            <a:r>
              <a:rPr lang="ru-RU" sz="3600" b="1" dirty="0" err="1"/>
              <a:t>ревекка</a:t>
            </a:r>
            <a:endParaRPr lang="ru-RU" sz="3600" b="1" dirty="0"/>
          </a:p>
          <a:p>
            <a:r>
              <a:rPr lang="ru-RU" sz="3600" b="1" dirty="0" err="1"/>
              <a:t>лида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3099531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Сколько было жен и наложниц у </a:t>
            </a:r>
            <a:r>
              <a:rPr lang="ru-RU" sz="4800" dirty="0" err="1"/>
              <a:t>соломона</a:t>
            </a:r>
            <a:r>
              <a:rPr lang="ru-RU" sz="4800" dirty="0"/>
              <a:t>?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619986"/>
            <a:ext cx="10394707" cy="2031527"/>
          </a:xfrm>
        </p:spPr>
        <p:txBody>
          <a:bodyPr numCol="2">
            <a:noAutofit/>
          </a:bodyPr>
          <a:lstStyle/>
          <a:p>
            <a:r>
              <a:rPr lang="ru-RU" sz="3200" b="1" dirty="0"/>
              <a:t>300 наложниц и 700 жен</a:t>
            </a:r>
          </a:p>
          <a:p>
            <a:r>
              <a:rPr lang="ru-RU" sz="3200" b="1" dirty="0"/>
              <a:t>700 жен и 300 наложниц</a:t>
            </a:r>
          </a:p>
          <a:p>
            <a:pPr marL="0" indent="0">
              <a:buNone/>
            </a:pPr>
            <a:endParaRPr lang="ru-RU" sz="3200" b="1" dirty="0"/>
          </a:p>
          <a:p>
            <a:r>
              <a:rPr lang="ru-RU" sz="3200" b="1" dirty="0"/>
              <a:t>350 жен и 150 наложниц</a:t>
            </a:r>
          </a:p>
          <a:p>
            <a:r>
              <a:rPr lang="ru-RU" sz="3200" b="1" dirty="0"/>
              <a:t>1050 жен и 550 наложниц</a:t>
            </a:r>
          </a:p>
        </p:txBody>
      </p:sp>
    </p:spTree>
    <p:extLst>
      <p:ext uri="{BB962C8B-B14F-4D97-AF65-F5344CB8AC3E}">
        <p14:creationId xmlns:p14="http://schemas.microsoft.com/office/powerpoint/2010/main" val="171966499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Сколько было жен и наложниц у </a:t>
            </a:r>
            <a:r>
              <a:rPr lang="ru-RU" sz="4800" dirty="0" err="1"/>
              <a:t>соломона</a:t>
            </a:r>
            <a:r>
              <a:rPr lang="ru-RU" sz="4800" dirty="0"/>
              <a:t>?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619986"/>
            <a:ext cx="10394707" cy="2031527"/>
          </a:xfrm>
        </p:spPr>
        <p:txBody>
          <a:bodyPr numCol="2">
            <a:noAutofit/>
          </a:bodyPr>
          <a:lstStyle/>
          <a:p>
            <a:r>
              <a:rPr lang="ru-RU" sz="3200" b="1" dirty="0"/>
              <a:t>300 наложниц и 700 жен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700 жен и 300 наложниц</a:t>
            </a:r>
          </a:p>
          <a:p>
            <a:pPr marL="0" indent="0">
              <a:buNone/>
            </a:pPr>
            <a:endParaRPr lang="ru-RU" sz="3200" b="1" dirty="0"/>
          </a:p>
          <a:p>
            <a:r>
              <a:rPr lang="ru-RU" sz="3200" b="1" dirty="0"/>
              <a:t>350 жен и 150 наложниц</a:t>
            </a:r>
          </a:p>
          <a:p>
            <a:r>
              <a:rPr lang="ru-RU" sz="3200" b="1" dirty="0"/>
              <a:t>1050 жен и 550 наложниц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BA50D1-2CEC-DC4A-88DB-8F86239DD3FE}"/>
              </a:ext>
            </a:extLst>
          </p:cNvPr>
          <p:cNvSpPr/>
          <p:nvPr/>
        </p:nvSpPr>
        <p:spPr>
          <a:xfrm>
            <a:off x="685801" y="5761725"/>
            <a:ext cx="10704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«И было у него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семьсот жен и триста наложниц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; и развратили жены его сердце его» 3Ц.11:3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9482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«Итак, что Бог </a:t>
            </a:r>
            <a:r>
              <a:rPr lang="ru-RU" sz="4800" b="1" dirty="0"/>
              <a:t>сочетал</a:t>
            </a:r>
            <a:r>
              <a:rPr lang="ru-RU" sz="4800" dirty="0"/>
              <a:t>, того человек да _______________» Мк.10:9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619986"/>
            <a:ext cx="10394707" cy="2031527"/>
          </a:xfrm>
        </p:spPr>
        <p:txBody>
          <a:bodyPr numCol="2">
            <a:noAutofit/>
          </a:bodyPr>
          <a:lstStyle/>
          <a:p>
            <a:r>
              <a:rPr lang="ru-RU" sz="3600" b="1" dirty="0"/>
              <a:t>Да делай, что хочешь</a:t>
            </a:r>
          </a:p>
          <a:p>
            <a:r>
              <a:rPr lang="ru-RU" sz="3600" b="1" dirty="0"/>
              <a:t>Да не берет больше</a:t>
            </a:r>
          </a:p>
          <a:p>
            <a:pPr marL="0" indent="0">
              <a:buNone/>
            </a:pPr>
            <a:endParaRPr lang="ru-RU" sz="3600" b="1" dirty="0"/>
          </a:p>
          <a:p>
            <a:r>
              <a:rPr lang="ru-RU" sz="3600" b="1" dirty="0"/>
              <a:t>Да не живет больше</a:t>
            </a:r>
          </a:p>
          <a:p>
            <a:r>
              <a:rPr lang="ru-RU" sz="3600" b="1" dirty="0"/>
              <a:t>Да не разлучает</a:t>
            </a:r>
          </a:p>
        </p:txBody>
      </p:sp>
    </p:spTree>
    <p:extLst>
      <p:ext uri="{BB962C8B-B14F-4D97-AF65-F5344CB8AC3E}">
        <p14:creationId xmlns:p14="http://schemas.microsoft.com/office/powerpoint/2010/main" val="193367895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«Итак, что Бог </a:t>
            </a:r>
            <a:r>
              <a:rPr lang="ru-RU" sz="4800" b="1" dirty="0"/>
              <a:t>сочетал</a:t>
            </a:r>
            <a:r>
              <a:rPr lang="ru-RU" sz="4800" dirty="0"/>
              <a:t>, того человек да _______________» Мк.10:9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619986"/>
            <a:ext cx="10394707" cy="2031527"/>
          </a:xfrm>
        </p:spPr>
        <p:txBody>
          <a:bodyPr numCol="2">
            <a:noAutofit/>
          </a:bodyPr>
          <a:lstStyle/>
          <a:p>
            <a:r>
              <a:rPr lang="ru-RU" sz="3600" b="1" dirty="0"/>
              <a:t>Да делай, что хочешь</a:t>
            </a:r>
          </a:p>
          <a:p>
            <a:r>
              <a:rPr lang="ru-RU" sz="3600" b="1" dirty="0"/>
              <a:t>Да не берет больше</a:t>
            </a:r>
          </a:p>
          <a:p>
            <a:pPr marL="0" indent="0">
              <a:buNone/>
            </a:pPr>
            <a:endParaRPr lang="ru-RU" sz="3600" b="1" dirty="0"/>
          </a:p>
          <a:p>
            <a:r>
              <a:rPr lang="ru-RU" sz="3600" b="1" dirty="0"/>
              <a:t>Да не живет больше</a:t>
            </a:r>
          </a:p>
          <a:p>
            <a:r>
              <a:rPr lang="ru-RU" sz="3600" b="1" dirty="0">
                <a:solidFill>
                  <a:srgbClr val="00B050"/>
                </a:solidFill>
              </a:rPr>
              <a:t>Да не разлучает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4EFF48-4FFE-7B48-A1AE-BDF8147E2B85}"/>
              </a:ext>
            </a:extLst>
          </p:cNvPr>
          <p:cNvSpPr/>
          <p:nvPr/>
        </p:nvSpPr>
        <p:spPr>
          <a:xfrm>
            <a:off x="509397" y="5700596"/>
            <a:ext cx="10747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«Итак, что Бог сочетал, того человек да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не разлучает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»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480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создал первую семью?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dirty="0"/>
              <a:t>Адам</a:t>
            </a:r>
          </a:p>
          <a:p>
            <a:r>
              <a:rPr lang="ru-RU" sz="5400" dirty="0">
                <a:solidFill>
                  <a:srgbClr val="00B050"/>
                </a:solidFill>
              </a:rPr>
              <a:t>Бог</a:t>
            </a:r>
          </a:p>
          <a:p>
            <a:endParaRPr lang="ru-RU" sz="5400" dirty="0"/>
          </a:p>
          <a:p>
            <a:r>
              <a:rPr lang="ru-RU" sz="5400" dirty="0"/>
              <a:t>Ева</a:t>
            </a:r>
          </a:p>
          <a:p>
            <a:r>
              <a:rPr lang="ru-RU" sz="5400" dirty="0"/>
              <a:t>Ангелы</a:t>
            </a:r>
          </a:p>
        </p:txBody>
      </p:sp>
    </p:spTree>
    <p:extLst>
      <p:ext uri="{BB962C8B-B14F-4D97-AF65-F5344CB8AC3E}">
        <p14:creationId xmlns:p14="http://schemas.microsoft.com/office/powerpoint/2010/main" val="203828846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0944C-DEC3-E747-8B1F-4F30042F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Благословений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AAB155-2DB9-0547-9DC2-312E5F470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Живите дружно и счастливо</a:t>
            </a:r>
          </a:p>
        </p:txBody>
      </p:sp>
    </p:spTree>
    <p:extLst>
      <p:ext uri="{BB962C8B-B14F-4D97-AF65-F5344CB8AC3E}">
        <p14:creationId xmlns:p14="http://schemas.microsoft.com/office/powerpoint/2010/main" val="22067094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b="1" dirty="0"/>
              <a:t>Носите ____________</a:t>
            </a:r>
            <a:r>
              <a:rPr lang="ru-RU" dirty="0"/>
              <a:t> друг друга...» Гал.6:2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dirty="0"/>
              <a:t>чемоданы</a:t>
            </a:r>
          </a:p>
          <a:p>
            <a:r>
              <a:rPr lang="ru-RU" sz="5400" dirty="0"/>
              <a:t>мозги</a:t>
            </a:r>
          </a:p>
          <a:p>
            <a:endParaRPr lang="ru-RU" sz="5400" dirty="0"/>
          </a:p>
          <a:p>
            <a:r>
              <a:rPr lang="ru-RU" sz="5400" dirty="0"/>
              <a:t>часы</a:t>
            </a:r>
          </a:p>
          <a:p>
            <a:r>
              <a:rPr lang="ru-RU" sz="5400" dirty="0"/>
              <a:t>бремена</a:t>
            </a:r>
          </a:p>
        </p:txBody>
      </p:sp>
    </p:spTree>
    <p:extLst>
      <p:ext uri="{BB962C8B-B14F-4D97-AF65-F5344CB8AC3E}">
        <p14:creationId xmlns:p14="http://schemas.microsoft.com/office/powerpoint/2010/main" val="226180992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b="1" dirty="0"/>
              <a:t>Носите ____________</a:t>
            </a:r>
            <a:r>
              <a:rPr lang="ru-RU" dirty="0"/>
              <a:t> друг друга...» Гал.6:2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dirty="0"/>
              <a:t>чемоданы</a:t>
            </a:r>
          </a:p>
          <a:p>
            <a:r>
              <a:rPr lang="ru-RU" sz="5400" dirty="0"/>
              <a:t>мозги</a:t>
            </a:r>
          </a:p>
          <a:p>
            <a:endParaRPr lang="ru-RU" sz="5400" dirty="0"/>
          </a:p>
          <a:p>
            <a:r>
              <a:rPr lang="ru-RU" sz="5400" dirty="0"/>
              <a:t>часы</a:t>
            </a:r>
          </a:p>
          <a:p>
            <a:r>
              <a:rPr lang="ru-RU" sz="5400" dirty="0">
                <a:solidFill>
                  <a:srgbClr val="00B050"/>
                </a:solidFill>
              </a:rPr>
              <a:t>бремена</a:t>
            </a:r>
          </a:p>
        </p:txBody>
      </p:sp>
    </p:spTree>
    <p:extLst>
      <p:ext uri="{BB962C8B-B14F-4D97-AF65-F5344CB8AC3E}">
        <p14:creationId xmlns:p14="http://schemas.microsoft.com/office/powerpoint/2010/main" val="2673573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Кто глава семьи?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dirty="0"/>
              <a:t>Муж</a:t>
            </a:r>
          </a:p>
          <a:p>
            <a:r>
              <a:rPr lang="ru-RU" sz="5400" dirty="0"/>
              <a:t>Дети</a:t>
            </a:r>
          </a:p>
          <a:p>
            <a:endParaRPr lang="ru-RU" sz="5400" dirty="0"/>
          </a:p>
          <a:p>
            <a:r>
              <a:rPr lang="ru-RU" sz="5400" dirty="0"/>
              <a:t>жена</a:t>
            </a:r>
          </a:p>
          <a:p>
            <a:r>
              <a:rPr lang="ru-RU" sz="5400" dirty="0"/>
              <a:t>Христос</a:t>
            </a:r>
          </a:p>
        </p:txBody>
      </p:sp>
    </p:spTree>
    <p:extLst>
      <p:ext uri="{BB962C8B-B14F-4D97-AF65-F5344CB8AC3E}">
        <p14:creationId xmlns:p14="http://schemas.microsoft.com/office/powerpoint/2010/main" val="40208211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Кто глава семьи?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dirty="0">
                <a:solidFill>
                  <a:srgbClr val="00B050"/>
                </a:solidFill>
              </a:rPr>
              <a:t>Муж</a:t>
            </a:r>
          </a:p>
          <a:p>
            <a:r>
              <a:rPr lang="ru-RU" sz="5400" dirty="0"/>
              <a:t>Дети</a:t>
            </a:r>
          </a:p>
          <a:p>
            <a:endParaRPr lang="ru-RU" sz="5400" dirty="0"/>
          </a:p>
          <a:p>
            <a:r>
              <a:rPr lang="ru-RU" sz="5400" dirty="0"/>
              <a:t>жена</a:t>
            </a:r>
          </a:p>
          <a:p>
            <a:r>
              <a:rPr lang="ru-RU" sz="5400" dirty="0"/>
              <a:t>Христос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3332C1-A54D-1447-8975-5F8957FDDFFE}"/>
              </a:ext>
            </a:extLst>
          </p:cNvPr>
          <p:cNvSpPr/>
          <p:nvPr/>
        </p:nvSpPr>
        <p:spPr>
          <a:xfrm>
            <a:off x="685800" y="5739364"/>
            <a:ext cx="1056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муж есть глава жены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как и Христос глава Церкви, и Он же Спаситель тела» (Еф.5:23)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7004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Сколько детей должно быть в семье, чтобы она считалась многодетной?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dirty="0"/>
              <a:t>2</a:t>
            </a:r>
          </a:p>
          <a:p>
            <a:r>
              <a:rPr lang="ru-RU" sz="5400" dirty="0"/>
              <a:t>4</a:t>
            </a:r>
          </a:p>
          <a:p>
            <a:endParaRPr lang="ru-RU" sz="5400" dirty="0"/>
          </a:p>
          <a:p>
            <a:r>
              <a:rPr lang="ru-RU" sz="5400" dirty="0"/>
              <a:t>3</a:t>
            </a:r>
          </a:p>
          <a:p>
            <a:r>
              <a:rPr lang="ru-RU" sz="5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59795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0219-7CF7-5841-8741-4F78E3C5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Сколько детей должно быть в семье, чтобы она считалась многодетной?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7D771-69CE-734B-AB38-1255F0D6A9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Autofit/>
          </a:bodyPr>
          <a:lstStyle/>
          <a:p>
            <a:r>
              <a:rPr lang="ru-RU" sz="5400" dirty="0"/>
              <a:t>2</a:t>
            </a:r>
          </a:p>
          <a:p>
            <a:r>
              <a:rPr lang="ru-RU" sz="5400" dirty="0"/>
              <a:t>4</a:t>
            </a:r>
          </a:p>
          <a:p>
            <a:endParaRPr lang="ru-RU" sz="5400" dirty="0"/>
          </a:p>
          <a:p>
            <a:r>
              <a:rPr lang="ru-RU" sz="5400" dirty="0">
                <a:solidFill>
                  <a:srgbClr val="00B050"/>
                </a:solidFill>
              </a:rPr>
              <a:t>3</a:t>
            </a:r>
          </a:p>
          <a:p>
            <a:r>
              <a:rPr lang="ru-RU" sz="5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0383074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35</TotalTime>
  <Words>498</Words>
  <Application>Microsoft Office PowerPoint</Application>
  <PresentationFormat>Широкоэкранный</PresentationFormat>
  <Paragraphs>177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Georgia</vt:lpstr>
      <vt:lpstr>Impact</vt:lpstr>
      <vt:lpstr>Главное мероприятие</vt:lpstr>
      <vt:lpstr>Викторина</vt:lpstr>
      <vt:lpstr>Кто создал первую семью?</vt:lpstr>
      <vt:lpstr>Кто создал первую семью?</vt:lpstr>
      <vt:lpstr>«Носите ____________ друг друга...» Гал.6:2</vt:lpstr>
      <vt:lpstr>«Носите ____________ друг друга...» Гал.6:2</vt:lpstr>
      <vt:lpstr>Кто глава семьи?</vt:lpstr>
      <vt:lpstr>Кто глава семьи?</vt:lpstr>
      <vt:lpstr>Сколько детей должно быть в семье, чтобы она считалась многодетной?</vt:lpstr>
      <vt:lpstr>Сколько детей должно быть в семье, чтобы она считалась многодетной?</vt:lpstr>
      <vt:lpstr>Какая семья называется неполной?</vt:lpstr>
      <vt:lpstr>Какая семья называется неполной?</vt:lpstr>
      <vt:lpstr>Кто такой свёкор?</vt:lpstr>
      <vt:lpstr>Кто такой свёкор?</vt:lpstr>
      <vt:lpstr>Как называют день празднования 50 лет совместной жизни супругов?</vt:lpstr>
      <vt:lpstr>Как называют день празднования 50 лет совместной жизни супругов?</vt:lpstr>
      <vt:lpstr>Как называют детей, которые родились у матери одновременно, но не похожи друг на друга?</vt:lpstr>
      <vt:lpstr>Как называют детей, которые родились у матери одновременно, но не похожи друг на друга?</vt:lpstr>
      <vt:lpstr>Как зовут у нас в церкви двойняшек?</vt:lpstr>
      <vt:lpstr>Как зовут у нас в церкви двойняшек?</vt:lpstr>
      <vt:lpstr>Как называют первого ребенка в семье?</vt:lpstr>
      <vt:lpstr>Как называют первого ребенка в семье?</vt:lpstr>
      <vt:lpstr>Как звали жену моисея?</vt:lpstr>
      <vt:lpstr>Как звали жену моисея?</vt:lpstr>
      <vt:lpstr>Первая жена Иакова?</vt:lpstr>
      <vt:lpstr>Первая жена Иакова?</vt:lpstr>
      <vt:lpstr>Сколько было жен и наложниц у соломона?</vt:lpstr>
      <vt:lpstr>Сколько было жен и наложниц у соломона?</vt:lpstr>
      <vt:lpstr>«Итак, что Бог сочетал, того человек да _______________» Мк.10:9</vt:lpstr>
      <vt:lpstr>«Итак, что Бог сочетал, того человек да _______________» Мк.10:9</vt:lpstr>
      <vt:lpstr>Благословений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Ярослав Черепін</dc:creator>
  <cp:lastModifiedBy>Julia Lisovaya</cp:lastModifiedBy>
  <cp:revision>4</cp:revision>
  <dcterms:created xsi:type="dcterms:W3CDTF">2022-02-11T21:27:50Z</dcterms:created>
  <dcterms:modified xsi:type="dcterms:W3CDTF">2022-11-07T08:07:23Z</dcterms:modified>
</cp:coreProperties>
</file>