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23"/>
  </p:notesMasterIdLst>
  <p:sldIdLst>
    <p:sldId id="256" r:id="rId2"/>
    <p:sldId id="295" r:id="rId3"/>
    <p:sldId id="296" r:id="rId4"/>
    <p:sldId id="297" r:id="rId5"/>
    <p:sldId id="261" r:id="rId6"/>
    <p:sldId id="259" r:id="rId7"/>
    <p:sldId id="299" r:id="rId8"/>
    <p:sldId id="260" r:id="rId9"/>
    <p:sldId id="308" r:id="rId10"/>
    <p:sldId id="298" r:id="rId11"/>
    <p:sldId id="300" r:id="rId12"/>
    <p:sldId id="307" r:id="rId13"/>
    <p:sldId id="309" r:id="rId14"/>
    <p:sldId id="302" r:id="rId15"/>
    <p:sldId id="301" r:id="rId16"/>
    <p:sldId id="303" r:id="rId17"/>
    <p:sldId id="304" r:id="rId18"/>
    <p:sldId id="305" r:id="rId19"/>
    <p:sldId id="306" r:id="rId20"/>
    <p:sldId id="294" r:id="rId21"/>
    <p:sldId id="28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704"/>
  </p:normalViewPr>
  <p:slideViewPr>
    <p:cSldViewPr snapToGrid="0">
      <p:cViewPr varScale="1">
        <p:scale>
          <a:sx n="48" d="100"/>
          <a:sy n="48" d="100"/>
        </p:scale>
        <p:origin x="78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C0B88-A06E-413D-AD26-5F22F068AF5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5FE9-2287-4A00-B815-AA5F32AD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Презентация составлена </a:t>
            </a:r>
            <a:r>
              <a:rPr lang="ru-RU"/>
              <a:t>Петрищевой Светланой (ЗАУ)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55FE9-2287-4A00-B815-AA5F32ADF8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8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4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6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62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72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22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78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4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2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5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3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1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4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1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3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2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26D9-E99D-4B03-814B-53F43F482E9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29290C-119D-4134-8095-59D41F36F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9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info/tema/cennost" TargetMode="External"/><Relationship Id="rId2" Type="http://schemas.openxmlformats.org/officeDocument/2006/relationships/hyperlink" Target="http://citaty.info/tema/zhe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itaty.info/tema/sty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837128"/>
            <a:ext cx="9830724" cy="305901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Семья как Божий дар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1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5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Жена – добродетельная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121134"/>
            <a:ext cx="10506993" cy="5127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dirty="0"/>
              <a:t>Пр. 31.11 </a:t>
            </a:r>
            <a:r>
              <a:rPr lang="ru-RU" sz="3200" b="1" dirty="0"/>
              <a:t>Уверенно в ней сердце мужа ее…..и он не останется без прибытка</a:t>
            </a:r>
            <a:r>
              <a:rPr lang="ru-RU" sz="3200" dirty="0"/>
              <a:t>.</a:t>
            </a:r>
          </a:p>
          <a:p>
            <a:pPr marL="0" indent="0" algn="ctr">
              <a:buNone/>
            </a:pPr>
            <a:r>
              <a:rPr lang="ru-RU" sz="3200" dirty="0"/>
              <a:t>31.12 </a:t>
            </a:r>
            <a:r>
              <a:rPr lang="ru-RU" sz="3200" b="1" dirty="0"/>
              <a:t>Она воздает ему добром, а не злом во все дни жизни своей.</a:t>
            </a:r>
          </a:p>
          <a:p>
            <a:pPr marL="0" indent="0" algn="ctr">
              <a:buNone/>
            </a:pPr>
            <a:r>
              <a:rPr lang="ru-RU" sz="3200" dirty="0"/>
              <a:t>31.23</a:t>
            </a:r>
            <a:r>
              <a:rPr lang="ru-RU" sz="3200" b="1" dirty="0"/>
              <a:t> Муж ее известен у ворот…</a:t>
            </a:r>
          </a:p>
          <a:p>
            <a:pPr marL="0" indent="0" algn="ctr">
              <a:buNone/>
            </a:pPr>
            <a:r>
              <a:rPr lang="ru-RU" sz="3200" dirty="0"/>
              <a:t>31.26</a:t>
            </a:r>
            <a:r>
              <a:rPr lang="ru-RU" sz="3200" b="1" dirty="0"/>
              <a:t> Уста открывает с мудростью..</a:t>
            </a:r>
          </a:p>
          <a:p>
            <a:pPr marL="0" indent="0" algn="ctr">
              <a:buNone/>
            </a:pPr>
            <a:r>
              <a:rPr lang="ru-RU" sz="3200" dirty="0"/>
              <a:t>31.30</a:t>
            </a:r>
            <a:r>
              <a:rPr lang="ru-RU" sz="3200" b="1" dirty="0"/>
              <a:t> Жена, боящееся Господа, достойна хвалы   </a:t>
            </a:r>
          </a:p>
          <a:p>
            <a:pPr marL="0" indent="0" algn="ctr">
              <a:buNone/>
            </a:pPr>
            <a:r>
              <a:rPr lang="ru-RU" sz="3200" b="1" i="1" dirty="0"/>
              <a:t>    </a:t>
            </a:r>
            <a:r>
              <a:rPr lang="ru-RU" sz="3200" i="1" dirty="0"/>
              <a:t>       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16606" y="1350972"/>
            <a:ext cx="0" cy="998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85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082" y="2133599"/>
            <a:ext cx="10701530" cy="4410323"/>
          </a:xfrm>
        </p:spPr>
        <p:txBody>
          <a:bodyPr/>
          <a:lstStyle/>
          <a:p>
            <a:r>
              <a:rPr lang="en-US" sz="2000" b="1" dirty="0"/>
              <a:t>Lack of commitment — 75%      </a:t>
            </a:r>
            <a:r>
              <a:rPr lang="ru-RU" sz="2000" b="1" dirty="0"/>
              <a:t>недостаток посвященности отношениям</a:t>
            </a:r>
            <a:endParaRPr lang="en-US" sz="2000" b="1" dirty="0"/>
          </a:p>
          <a:p>
            <a:r>
              <a:rPr lang="en-US" sz="2000" b="1" dirty="0"/>
              <a:t>Infidelity or extramarital affairs — 59.6% ...</a:t>
            </a:r>
            <a:r>
              <a:rPr lang="ru-RU" sz="2000" b="1" dirty="0"/>
              <a:t> Супружеская неверность</a:t>
            </a:r>
            <a:endParaRPr lang="en-US" sz="2000" b="1" dirty="0"/>
          </a:p>
          <a:p>
            <a:r>
              <a:rPr lang="en-US" sz="2000" b="1" dirty="0"/>
              <a:t>Too much conflict and arguing — 57.7% ...</a:t>
            </a:r>
            <a:r>
              <a:rPr lang="ru-RU" sz="2000" b="1" dirty="0"/>
              <a:t> Слишком много конфликтов</a:t>
            </a:r>
            <a:endParaRPr lang="en-US" sz="2000" b="1" dirty="0"/>
          </a:p>
          <a:p>
            <a:pPr lvl="1"/>
            <a:r>
              <a:rPr lang="en-US" sz="2000" b="1" dirty="0"/>
              <a:t>Getting married too young — 45.1% ...</a:t>
            </a:r>
            <a:r>
              <a:rPr lang="ru-RU" sz="2000" b="1" dirty="0"/>
              <a:t> Слишком рано вышли замуж</a:t>
            </a:r>
            <a:endParaRPr lang="en-US" sz="2000" b="1" dirty="0"/>
          </a:p>
          <a:p>
            <a:r>
              <a:rPr lang="en-US" sz="2000" b="1" dirty="0"/>
              <a:t>Financial problems — 36.1% ...</a:t>
            </a:r>
            <a:r>
              <a:rPr lang="ru-RU" sz="2000" b="1" dirty="0"/>
              <a:t> Финансовые проблемы</a:t>
            </a:r>
            <a:endParaRPr lang="en-US" sz="2000" b="1" dirty="0"/>
          </a:p>
          <a:p>
            <a:r>
              <a:rPr lang="en-US" sz="2000" b="1" dirty="0"/>
              <a:t>Substance abuse — 34.6% ...</a:t>
            </a:r>
            <a:r>
              <a:rPr lang="ru-RU" sz="2000" b="1" dirty="0"/>
              <a:t> Злоупотребление психотропными веществами</a:t>
            </a:r>
            <a:endParaRPr lang="en-US" sz="2000" b="1" dirty="0"/>
          </a:p>
          <a:p>
            <a:r>
              <a:rPr lang="en-US" sz="2000" b="1" dirty="0"/>
              <a:t>Domestic violence — 23.5% ...</a:t>
            </a:r>
            <a:r>
              <a:rPr lang="ru-RU" sz="2000" b="1" dirty="0"/>
              <a:t> Домашнее насилие</a:t>
            </a:r>
            <a:endParaRPr lang="en-US" sz="2000" b="1" dirty="0"/>
          </a:p>
          <a:p>
            <a:r>
              <a:rPr lang="en-US" sz="2000" b="1" dirty="0"/>
              <a:t>Health problems — 18.2%</a:t>
            </a:r>
            <a:r>
              <a:rPr lang="ru-RU" sz="2000" b="1" dirty="0"/>
              <a:t>   проблемы со здоровьем</a:t>
            </a:r>
            <a:endParaRPr lang="en-US" sz="2000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98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/>
              <a:t>Если женщина не удовлетворена любовью супруга:</a:t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905000"/>
            <a:ext cx="6774873" cy="3872345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ru-RU" altLang="ru-RU" sz="2400" b="1" dirty="0"/>
              <a:t>Равнодушие к собственной внешности;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b="1" dirty="0"/>
              <a:t>Потеря уважения в глазах детей;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b="1" dirty="0"/>
              <a:t>Негативное отношение к домашним обязанностям – как к рутине;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b="1" dirty="0"/>
              <a:t>Негативное отношение к интимным отношениям – как к супружескому долгу </a:t>
            </a:r>
            <a:endParaRPr lang="en-US" altLang="ru-RU" sz="2400" b="1" dirty="0"/>
          </a:p>
          <a:p>
            <a:pPr marL="609600" indent="-609600">
              <a:buFontTx/>
              <a:buNone/>
            </a:pPr>
            <a:endParaRPr lang="en-US" altLang="ru-RU" sz="2400" dirty="0"/>
          </a:p>
          <a:p>
            <a:endParaRPr lang="ru-RU" sz="24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248361" y="2015836"/>
          <a:ext cx="254476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3742857" imgH="5714286" progId="MS_ClipArt_Gallery.5">
                  <p:embed/>
                </p:oleObj>
              </mc:Choice>
              <mc:Fallback>
                <p:oleObj name="Clip" r:id="rId3" imgW="3742857" imgH="5714286" progId="MS_ClipArt_Gallery.5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8361" y="2015836"/>
                        <a:ext cx="2544763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14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345" y="360608"/>
            <a:ext cx="9946268" cy="103031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Женщины: острая потребность в любви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5949" y="1390919"/>
            <a:ext cx="5808372" cy="513867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1. Женщины считают, что любовь не просит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2. Женская самооценка прямым образом зависит от того, насколько женщина любима</a:t>
            </a:r>
          </a:p>
          <a:p>
            <a:r>
              <a:rPr lang="ru-RU" sz="2400" b="1" dirty="0">
                <a:solidFill>
                  <a:srgbClr val="660033"/>
                </a:solidFill>
              </a:rPr>
              <a:t>«Детали</a:t>
            </a:r>
            <a:r>
              <a:rPr lang="ru-RU" sz="2400" dirty="0">
                <a:solidFill>
                  <a:srgbClr val="660033"/>
                </a:solidFill>
              </a:rPr>
              <a:t>»: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A50021"/>
                </a:solidFill>
              </a:rPr>
              <a:t>записки, открытки, цветы, знаки внимания, подарки, отношение, особые даты.</a:t>
            </a:r>
          </a:p>
          <a:p>
            <a:r>
              <a:rPr lang="ru-RU" sz="2400" b="1" dirty="0">
                <a:solidFill>
                  <a:srgbClr val="800000"/>
                </a:solidFill>
              </a:rPr>
              <a:t>Романтика</a:t>
            </a:r>
            <a:r>
              <a:rPr lang="ru-RU" sz="2400" b="1" dirty="0">
                <a:solidFill>
                  <a:srgbClr val="A50021"/>
                </a:solidFill>
              </a:rPr>
              <a:t>:</a:t>
            </a:r>
            <a:r>
              <a:rPr lang="ru-RU" sz="2400" dirty="0">
                <a:solidFill>
                  <a:srgbClr val="A50021"/>
                </a:solidFill>
              </a:rPr>
              <a:t> любовь, которая приподнимает ее над обыденностью жизни: необычное окружение и обстоятельства.</a:t>
            </a:r>
          </a:p>
          <a:p>
            <a:endParaRPr lang="ru-RU" sz="2400" b="1" dirty="0"/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</p:txBody>
      </p:sp>
      <p:pic>
        <p:nvPicPr>
          <p:cNvPr id="4" name="Picture 2" descr="702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654330" y="1737038"/>
            <a:ext cx="5257073" cy="39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53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69112" cy="1028352"/>
          </a:xfrm>
        </p:spPr>
        <p:txBody>
          <a:bodyPr/>
          <a:lstStyle/>
          <a:p>
            <a:pPr algn="ctr"/>
            <a:r>
              <a:rPr lang="ru-RU" dirty="0"/>
              <a:t>Удовлетворение потребностей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03313" y="1481138"/>
          <a:ext cx="9791700" cy="458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13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МУЖЧИНА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ЖЕНЩИНА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35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УВАЖЕНИЕ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НЕЖНОСТЬ И ЛЮБОВЬ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13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ИНТИМНАЯ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БЛИЗОСТЬ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ОБЩЕНИЕ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13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ЗРИТЕЛЬНОЕ ВОСХИЩЕНИЕ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ВОСХИЩЕНИЕ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ХАРАКТЕРОМ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13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СПУТНИК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ПО ОТДЫХУ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ПОМОЩЬ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В ВОСПИТАНИЕ  ДЕТЕЙ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13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ТИХАЯ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ГАВАНЬ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ПОМОЩЬ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ПО ДОМУ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29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Матф.5.28-30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9774" y="2133600"/>
            <a:ext cx="9834838" cy="3777622"/>
          </a:xfrm>
        </p:spPr>
        <p:txBody>
          <a:bodyPr>
            <a:noAutofit/>
          </a:bodyPr>
          <a:lstStyle/>
          <a:p>
            <a:r>
              <a:rPr lang="ru-RU" sz="2400" b="1" dirty="0"/>
              <a:t>А Я говорю вам: кто посмотрел на женщину с вожделением, тот уже прелюбодействовал с ней в сердце своем. </a:t>
            </a:r>
          </a:p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/>
              <a:t>Если же правый глаз твой соблазняет тебя, вырви его и брось от себя, ибо лучше для тебя, чтобы погиб один из членов твоих, а не все тело твое было </a:t>
            </a:r>
            <a:r>
              <a:rPr lang="ru-RU" sz="2400" b="1" dirty="0" err="1"/>
              <a:t>ввержено</a:t>
            </a:r>
            <a:r>
              <a:rPr lang="ru-RU" sz="2400" b="1" dirty="0"/>
              <a:t> в геенну. </a:t>
            </a:r>
            <a:r>
              <a:rPr lang="ru-RU" sz="2400" b="1" baseline="30000" dirty="0"/>
              <a:t>30</a:t>
            </a:r>
            <a:r>
              <a:rPr lang="ru-RU" sz="2400" b="1" dirty="0"/>
              <a:t> И если правая твоя рука соблазняет тебя, отсеки ее и брось от себя, ибо лучше для тебя, чтобы погиб один из членов твоих, а не все тело твое было </a:t>
            </a:r>
            <a:r>
              <a:rPr lang="ru-RU" sz="2400" b="1" dirty="0" err="1"/>
              <a:t>ввержено</a:t>
            </a:r>
            <a:r>
              <a:rPr lang="ru-RU" sz="2400" b="1" dirty="0"/>
              <a:t> в геенну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726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Объединившись в браке с выбранной ими личностью и аргументируя тем, что брак освящает все, они потворствуют самым низменным страстям. Даже люди, исповедующие благочестие, дают свободу своим похотливым страстям и не думают о том, что Бог считает их ответственными за растрату жизненных сил, которая ослабляет их энергию и дурно сказывается на здоровье.    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                          Е. Уайт (ХД стр.121-122) </a:t>
            </a:r>
          </a:p>
        </p:txBody>
      </p:sp>
    </p:spTree>
    <p:extLst>
      <p:ext uri="{BB962C8B-B14F-4D97-AF65-F5344CB8AC3E}">
        <p14:creationId xmlns:p14="http://schemas.microsoft.com/office/powerpoint/2010/main" val="307013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Жена не властна над своим телом — оно принадлежит мужу, также и муж не властен над своим телом — оно принадлежит жене.</a:t>
            </a:r>
            <a:br>
              <a:rPr lang="ru-RU" sz="2800" b="1" dirty="0"/>
            </a:br>
            <a:r>
              <a:rPr lang="ru-RU" sz="2800" b="1" dirty="0"/>
              <a:t>1-е послание Коринфянам 7:4 — 1Кор 7:4</a:t>
            </a:r>
          </a:p>
        </p:txBody>
      </p:sp>
    </p:spTree>
    <p:extLst>
      <p:ext uri="{BB962C8B-B14F-4D97-AF65-F5344CB8AC3E}">
        <p14:creationId xmlns:p14="http://schemas.microsoft.com/office/powerpoint/2010/main" val="54792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1923" y="2417197"/>
            <a:ext cx="9532689" cy="3494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Наше тело тесно связано с нашим сознанием и все, что происходит с нашим телом, отражается на нашем сознании. </a:t>
            </a:r>
          </a:p>
          <a:p>
            <a:pPr marL="0" indent="0" algn="ctr">
              <a:buNone/>
            </a:pPr>
            <a:endParaRPr lang="ru-RU" sz="2800" b="1" dirty="0"/>
          </a:p>
          <a:p>
            <a:pPr marL="0" indent="0" algn="ctr">
              <a:buNone/>
            </a:pPr>
            <a:r>
              <a:rPr lang="ru-RU" sz="2800" b="1" dirty="0"/>
              <a:t>Сатана пытается разрушить сознание через тело</a:t>
            </a:r>
            <a:r>
              <a:rPr lang="ru-RU" sz="2800" b="1"/>
              <a:t>, потому </a:t>
            </a:r>
            <a:r>
              <a:rPr lang="ru-RU" sz="2800" b="1" dirty="0"/>
              <a:t>что это единственный способ общения с Богом.</a:t>
            </a:r>
          </a:p>
          <a:p>
            <a:pPr marL="0" indent="0" algn="ctr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79167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3283" y="2133600"/>
            <a:ext cx="1008132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Сексуальная чистота означает чистоту ума, чистоту взора и чистоту помыслов, а не только отсутствие аморальных поступков.</a:t>
            </a:r>
          </a:p>
          <a:p>
            <a:pPr marL="0" indent="0">
              <a:buNone/>
            </a:pPr>
            <a:r>
              <a:rPr lang="ru-RU" sz="3200" b="1" dirty="0"/>
              <a:t>                                                                                    Р. </a:t>
            </a:r>
            <a:r>
              <a:rPr lang="ru-RU" sz="3200" b="1" dirty="0" err="1"/>
              <a:t>Давидсон</a:t>
            </a:r>
            <a:r>
              <a:rPr lang="ru-RU" sz="3200" b="1" dirty="0"/>
              <a:t> </a:t>
            </a:r>
          </a:p>
          <a:p>
            <a:pPr marL="0" indent="0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3101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dirty="0"/>
          </a:p>
          <a:p>
            <a:r>
              <a:rPr lang="ru-RU" sz="3200" b="1" dirty="0"/>
              <a:t>Какие цели преследовал Бог, сотворив семью? </a:t>
            </a:r>
          </a:p>
          <a:p>
            <a:pPr marL="0" indent="0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20424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534" y="2133600"/>
            <a:ext cx="9469078" cy="3777622"/>
          </a:xfrm>
        </p:spPr>
        <p:txBody>
          <a:bodyPr>
            <a:normAutofit/>
          </a:bodyPr>
          <a:lstStyle/>
          <a:p>
            <a:r>
              <a:rPr lang="ru-RU" sz="2400" b="1" dirty="0"/>
              <a:t>Сердце жены должно быть могилой для недостатков мужа, и сердце мужа – могилой для недостатков жены. Никогда, ни одна из сторон не должна позволять себе шутки, которые могли бы задеть чувства другого. Муж и жена никогда не должны даже шутя жаловаться кому-то третьему друг на друга.  </a:t>
            </a:r>
          </a:p>
          <a:p>
            <a:pPr marL="0" indent="0">
              <a:buNone/>
            </a:pPr>
            <a:r>
              <a:rPr lang="ru-RU" sz="2400" b="1" dirty="0"/>
              <a:t>                                                                               ХД. с170</a:t>
            </a:r>
          </a:p>
        </p:txBody>
      </p:sp>
    </p:spTree>
    <p:extLst>
      <p:ext uri="{BB962C8B-B14F-4D97-AF65-F5344CB8AC3E}">
        <p14:creationId xmlns:p14="http://schemas.microsoft.com/office/powerpoint/2010/main" val="1254534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5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Жена – добродетельная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52918"/>
            <a:ext cx="10506993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dirty="0"/>
              <a:t>Пр. 31.12 Она воздает ему добром, а не злом, во все дни жизни своей.</a:t>
            </a:r>
            <a:endParaRPr lang="ru-RU" sz="3200" i="1" dirty="0"/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Умение решать конфликты</a:t>
            </a:r>
          </a:p>
          <a:p>
            <a:pPr marL="0" indent="0" algn="ctr">
              <a:buNone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16606" y="1350972"/>
            <a:ext cx="0" cy="998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5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2209" y="2133599"/>
            <a:ext cx="10232403" cy="4227443"/>
          </a:xfrm>
        </p:spPr>
        <p:txBody>
          <a:bodyPr/>
          <a:lstStyle/>
          <a:p>
            <a:r>
              <a:rPr lang="ru-RU" sz="2400" b="1" dirty="0"/>
              <a:t>Жене сказал: умножая умножу скорбь твою в беременности твоей; в болезни будешь рождать детей; и к мужу твоему влечение твоё, и он будет господствовать над тобою.</a:t>
            </a:r>
            <a:br>
              <a:rPr lang="ru-RU" sz="2400" b="1" dirty="0"/>
            </a:br>
            <a:r>
              <a:rPr lang="ru-RU" sz="2400" b="1" dirty="0"/>
              <a:t>Бытие 3:16 — Быт 3:16 </a:t>
            </a:r>
          </a:p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/>
              <a:t>И женщине сказал Он: «Многие тяготы в беременности твоей уготованы Мною тебе,</a:t>
            </a:r>
            <a:r>
              <a:rPr lang="ru-RU" sz="2400" b="1" baseline="30000" dirty="0"/>
              <a:t>9</a:t>
            </a:r>
            <a:r>
              <a:rPr lang="ru-RU" sz="2400" b="1" dirty="0"/>
              <a:t> в муках рожать детей будешь. Стремиться будешь мужем своим владеть,</a:t>
            </a:r>
            <a:r>
              <a:rPr lang="ru-RU" sz="2400" b="1" baseline="30000" dirty="0"/>
              <a:t>10</a:t>
            </a:r>
            <a:r>
              <a:rPr lang="ru-RU" sz="2400" b="1" dirty="0"/>
              <a:t> а он властвовать над тобою будет».</a:t>
            </a:r>
            <a:br>
              <a:rPr lang="ru-RU" sz="2400" b="1" dirty="0"/>
            </a:br>
            <a:r>
              <a:rPr lang="ru-RU" sz="2400" b="1" dirty="0"/>
              <a:t>Бытие 3:16 — Быт 3:16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4916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Адаму же сказал: «За то, что ты послушался жены своей и отведал плода того дерева, о котором тебе было сказано: «Не ешь плоды его“, проклята земля за тебя; плоды ее будут доставаться тебе трудом тягостным все дни жизни твоей.  </a:t>
            </a:r>
            <a:r>
              <a:rPr lang="ru-RU" sz="2000" b="1" dirty="0"/>
              <a:t>Бытие 3.17</a:t>
            </a:r>
          </a:p>
        </p:txBody>
      </p:sp>
    </p:spTree>
    <p:extLst>
      <p:ext uri="{BB962C8B-B14F-4D97-AF65-F5344CB8AC3E}">
        <p14:creationId xmlns:p14="http://schemas.microsoft.com/office/powerpoint/2010/main" val="45220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496" y="386366"/>
            <a:ext cx="10058400" cy="5862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... </a:t>
            </a:r>
            <a:r>
              <a:rPr lang="ru-RU" sz="2800" dirty="0"/>
              <a:t>Хорошие </a:t>
            </a:r>
            <a:r>
              <a:rPr lang="ru-RU" sz="2800" dirty="0">
                <a:hlinkClick r:id="rId2"/>
              </a:rPr>
              <a:t>жены</a:t>
            </a:r>
            <a:r>
              <a:rPr lang="ru-RU" sz="2800" dirty="0"/>
              <a:t> — это гораздо большая </a:t>
            </a:r>
            <a:r>
              <a:rPr lang="ru-RU" sz="2800" dirty="0">
                <a:hlinkClick r:id="rId3"/>
              </a:rPr>
              <a:t>ценность</a:t>
            </a:r>
            <a:r>
              <a:rPr lang="ru-RU" sz="2800" dirty="0"/>
              <a:t>, чем хорошие бриллианты…</a:t>
            </a:r>
            <a:r>
              <a:rPr lang="ru-RU" dirty="0"/>
              <a:t>                                     </a:t>
            </a:r>
            <a:r>
              <a:rPr lang="ru-RU" sz="1800" dirty="0"/>
              <a:t>Курбан Саид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/>
              <a:t>Досада, </a:t>
            </a:r>
            <a:r>
              <a:rPr lang="ru-RU" sz="2800" dirty="0">
                <a:hlinkClick r:id="rId4"/>
              </a:rPr>
              <a:t>стыд</a:t>
            </a:r>
            <a:r>
              <a:rPr lang="ru-RU" sz="2800" dirty="0"/>
              <a:t> и большой срам, когда жена будет преобладать над своим мужем</a:t>
            </a:r>
            <a:r>
              <a:rPr lang="ru-RU" dirty="0"/>
              <a:t>…                       </a:t>
            </a:r>
            <a:r>
              <a:rPr lang="ru-RU" sz="1800" dirty="0"/>
              <a:t>Из книги </a:t>
            </a:r>
            <a:r>
              <a:rPr lang="ru-RU" sz="1800" dirty="0" err="1"/>
              <a:t>Сираха</a:t>
            </a:r>
            <a:r>
              <a:rPr lang="ru-RU" dirty="0"/>
              <a:t>           </a:t>
            </a:r>
            <a:r>
              <a:rPr lang="ru-RU" sz="1200" dirty="0"/>
              <a:t>                                                       </a:t>
            </a:r>
          </a:p>
          <a:p>
            <a:pPr marL="0" indent="0">
              <a:buNone/>
            </a:pPr>
            <a:r>
              <a:rPr lang="ru-RU" sz="1400" dirty="0"/>
              <a:t>                                         </a:t>
            </a:r>
          </a:p>
          <a:p>
            <a:pPr marL="0" indent="0">
              <a:buNone/>
            </a:pPr>
            <a:r>
              <a:rPr lang="ru-RU" sz="2800" dirty="0"/>
              <a:t>Когда жена поддерживает мужа, своей любовью расправляет ему крылья, он становится неуязвимым…   </a:t>
            </a:r>
          </a:p>
          <a:p>
            <a:pPr marL="0" indent="0">
              <a:buNone/>
            </a:pPr>
            <a:r>
              <a:rPr lang="ru-RU" sz="1800" dirty="0"/>
              <a:t>                                                                                                                       </a:t>
            </a:r>
            <a:r>
              <a:rPr lang="ru-RU" sz="1800" dirty="0" err="1"/>
              <a:t>Бахрам</a:t>
            </a:r>
            <a:r>
              <a:rPr lang="ru-RU" sz="1800" dirty="0"/>
              <a:t> </a:t>
            </a:r>
            <a:r>
              <a:rPr lang="ru-RU" sz="1800" dirty="0" err="1"/>
              <a:t>Багирзаде</a:t>
            </a:r>
            <a:endParaRPr lang="ru-RU" sz="18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11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5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Жена – добродетельная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121134"/>
            <a:ext cx="10506993" cy="5127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dirty="0"/>
              <a:t>Пр. 31.11 </a:t>
            </a:r>
            <a:r>
              <a:rPr lang="ru-RU" sz="3200" b="1" dirty="0"/>
              <a:t>Уверенно в ней сердце мужа ее…..и он не останется без прибытка</a:t>
            </a:r>
            <a:r>
              <a:rPr lang="ru-RU" sz="3200" dirty="0"/>
              <a:t>.</a:t>
            </a:r>
          </a:p>
          <a:p>
            <a:pPr marL="0" indent="0" algn="ctr">
              <a:buNone/>
            </a:pPr>
            <a:r>
              <a:rPr lang="ru-RU" sz="3200" dirty="0"/>
              <a:t>31.12 </a:t>
            </a:r>
            <a:r>
              <a:rPr lang="ru-RU" sz="3200" b="1" dirty="0"/>
              <a:t>Она воздает ему добром, а не злом во все дни жизни своей.</a:t>
            </a:r>
          </a:p>
          <a:p>
            <a:pPr marL="0" indent="0" algn="ctr">
              <a:buNone/>
            </a:pPr>
            <a:r>
              <a:rPr lang="ru-RU" sz="3200" dirty="0"/>
              <a:t>31.23</a:t>
            </a:r>
            <a:r>
              <a:rPr lang="ru-RU" sz="3200" b="1" dirty="0"/>
              <a:t> Муж ее известен у ворот…</a:t>
            </a:r>
          </a:p>
          <a:p>
            <a:pPr marL="0" indent="0" algn="ctr">
              <a:buNone/>
            </a:pPr>
            <a:r>
              <a:rPr lang="ru-RU" sz="3200" dirty="0"/>
              <a:t>31.26</a:t>
            </a:r>
            <a:r>
              <a:rPr lang="ru-RU" sz="3200" b="1" dirty="0"/>
              <a:t> Уста открывает с мудростью..</a:t>
            </a:r>
          </a:p>
          <a:p>
            <a:pPr marL="0" indent="0" algn="ctr">
              <a:buNone/>
            </a:pPr>
            <a:r>
              <a:rPr lang="ru-RU" sz="3200" dirty="0"/>
              <a:t>31.30</a:t>
            </a:r>
            <a:r>
              <a:rPr lang="ru-RU" sz="3200" b="1" dirty="0"/>
              <a:t> Жена, боящееся Господа, достойна хвалы   </a:t>
            </a:r>
          </a:p>
          <a:p>
            <a:pPr marL="0" indent="0" algn="ctr">
              <a:buNone/>
            </a:pPr>
            <a:r>
              <a:rPr lang="ru-RU" sz="3200" b="1" i="1" dirty="0"/>
              <a:t>    </a:t>
            </a:r>
            <a:r>
              <a:rPr lang="ru-RU" sz="3200" i="1" dirty="0"/>
              <a:t>       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16606" y="1350972"/>
            <a:ext cx="0" cy="998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9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 </a:t>
            </a:r>
          </a:p>
          <a:p>
            <a:pPr marL="0" indent="0">
              <a:buNone/>
            </a:pPr>
            <a:r>
              <a:rPr lang="ru-RU" sz="2800" b="1" dirty="0"/>
              <a:t>Что дает мужчине уверенность в своей жене?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От чего это зависит?</a:t>
            </a:r>
          </a:p>
        </p:txBody>
      </p:sp>
    </p:spTree>
    <p:extLst>
      <p:ext uri="{BB962C8B-B14F-4D97-AF65-F5344CB8AC3E}">
        <p14:creationId xmlns:p14="http://schemas.microsoft.com/office/powerpoint/2010/main" val="237827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69112" cy="1028352"/>
          </a:xfrm>
        </p:spPr>
        <p:txBody>
          <a:bodyPr/>
          <a:lstStyle/>
          <a:p>
            <a:pPr algn="ctr"/>
            <a:r>
              <a:rPr lang="ru-RU" dirty="0"/>
              <a:t>Удовлетворение потребностей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796742"/>
              </p:ext>
            </p:extLst>
          </p:nvPr>
        </p:nvGraphicFramePr>
        <p:xfrm>
          <a:off x="1103313" y="1481138"/>
          <a:ext cx="9791700" cy="458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13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МУЖЧИНА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ЖЕНЩИНА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35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УВАЖЕНИЕ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НЕЖНОСТЬ И ЛЮБОВЬ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13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ИНТИМНАЯ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БЛИЗОСТЬ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ОБЩЕНИЕ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13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ЗРИТЕЛЬНОЕ ВОСХИЩЕНИЕ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ВОСХИЩЕНИЕ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ХАРАКТЕРОМ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13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СПУТНИК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ПО ОТДЫХУ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ПОМОЩЬ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В ВОСПИТАНИЕ  ДЕТЕЙ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13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ТИХАЯ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ГАВАНЬ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ПОМОЩЬ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ПО ДОМУ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03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Мужчины: острая потребность в уважении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35" y="2176530"/>
            <a:ext cx="5679582" cy="44303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Мужчина гордиться тем, что он мужчина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Мужчина не может прожить без уважения и  осознания, что он  успешен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Очень чувствителен к критике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Самооценка зависит от успеха в карьере и уважения коллег, жены, знакомых и близких людей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046" y="2176530"/>
            <a:ext cx="5153264" cy="40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062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918</TotalTime>
  <Words>957</Words>
  <Application>Microsoft Office PowerPoint</Application>
  <PresentationFormat>Широкоэкранный</PresentationFormat>
  <Paragraphs>106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Легкий дым</vt:lpstr>
      <vt:lpstr>Clip</vt:lpstr>
      <vt:lpstr>  Семья как Божий дар</vt:lpstr>
      <vt:lpstr>Презентация PowerPoint</vt:lpstr>
      <vt:lpstr>Презентация PowerPoint</vt:lpstr>
      <vt:lpstr>Презентация PowerPoint</vt:lpstr>
      <vt:lpstr>Презентация PowerPoint</vt:lpstr>
      <vt:lpstr>Жена – добродетельная  </vt:lpstr>
      <vt:lpstr>Презентация PowerPoint</vt:lpstr>
      <vt:lpstr>Удовлетворение потребностей</vt:lpstr>
      <vt:lpstr>Мужчины: острая потребность в уважении</vt:lpstr>
      <vt:lpstr>Жена – добродетельная  </vt:lpstr>
      <vt:lpstr>Презентация PowerPoint</vt:lpstr>
      <vt:lpstr>Если женщина не удовлетворена любовью супруга: </vt:lpstr>
      <vt:lpstr>Женщины: острая потребность в любви</vt:lpstr>
      <vt:lpstr>Удовлетворение потребностей</vt:lpstr>
      <vt:lpstr>Матф.5.28-30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Жена – добродетельная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Женщина – жена и личность</dc:title>
  <dc:creator>Microsoft</dc:creator>
  <cp:lastModifiedBy>Julia Lisovaya</cp:lastModifiedBy>
  <cp:revision>87</cp:revision>
  <dcterms:created xsi:type="dcterms:W3CDTF">2016-03-06T00:50:15Z</dcterms:created>
  <dcterms:modified xsi:type="dcterms:W3CDTF">2022-11-07T08:39:56Z</dcterms:modified>
</cp:coreProperties>
</file>