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1" r:id="rId12"/>
    <p:sldId id="270" r:id="rId13"/>
    <p:sldId id="269" r:id="rId14"/>
    <p:sldId id="268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72" y="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77A38-897F-4192-8AC3-057A46DDD366}" type="datetimeFigureOut">
              <a:rPr lang="ru-RU"/>
              <a:pPr>
                <a:defRPr/>
              </a:pPr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547B3-05A7-4117-9ED1-18B07EE0D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CB7E8-FB25-48B0-A5DA-C40DCACEABBB}" type="datetimeFigureOut">
              <a:rPr lang="ru-RU"/>
              <a:pPr>
                <a:defRPr/>
              </a:pPr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9D7B5-DE3F-4467-BE92-0363EB5B9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8B037-7069-4A0A-AFA7-75A246B176EA}" type="datetimeFigureOut">
              <a:rPr lang="ru-RU"/>
              <a:pPr>
                <a:defRPr/>
              </a:pPr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5BB6D-82A5-4EB6-B2B7-25BF9C79B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BCB51-1749-4AB8-A4E2-B911825BA9C2}" type="datetimeFigureOut">
              <a:rPr lang="ru-RU"/>
              <a:pPr>
                <a:defRPr/>
              </a:pPr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55F26-56D7-4D2F-B4E3-E61716C95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22A27-22D7-423B-A699-FBBFCDFE8CDC}" type="datetimeFigureOut">
              <a:rPr lang="ru-RU"/>
              <a:pPr>
                <a:defRPr/>
              </a:pPr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F1E6A-737C-4BA2-B196-2DB9A0BFC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C6990-02D8-4B4E-9E6D-6DFF4E7B5C15}" type="datetimeFigureOut">
              <a:rPr lang="ru-RU"/>
              <a:pPr>
                <a:defRPr/>
              </a:pPr>
              <a:t>07.11.2022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081D3-9B3B-4DBA-8256-B74B32D79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6AE34-6359-4AE8-9579-1646761017BD}" type="datetimeFigureOut">
              <a:rPr lang="ru-RU"/>
              <a:pPr>
                <a:defRPr/>
              </a:pPr>
              <a:t>07.11.2022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559FC-9DF7-470C-AB7C-C01216081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FF441-DD59-4E55-B56F-2D44AFB4F7BA}" type="datetimeFigureOut">
              <a:rPr lang="ru-RU"/>
              <a:pPr>
                <a:defRPr/>
              </a:pPr>
              <a:t>07.11.2022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1DA96-5DD9-4F02-A42B-84CF1D534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67A94-8014-458A-A54A-0F6E9889A208}" type="datetimeFigureOut">
              <a:rPr lang="ru-RU"/>
              <a:pPr>
                <a:defRPr/>
              </a:pPr>
              <a:t>07.11.2022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EB1EE-E175-475B-B0FB-7E265FD30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21C9C-AF34-4799-9556-8EF650630819}" type="datetimeFigureOut">
              <a:rPr lang="ru-RU"/>
              <a:pPr>
                <a:defRPr/>
              </a:pPr>
              <a:t>07.11.2022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B2F05-3ADC-4169-979E-4B6CA6282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AC1FE-BCEA-42C8-847E-8068197C7A16}" type="datetimeFigureOut">
              <a:rPr lang="ru-RU"/>
              <a:pPr>
                <a:defRPr/>
              </a:pPr>
              <a:t>07.11.2022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375C4-C38F-4CA5-90EB-62F7A67D4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Капля 9"/>
          <p:cNvSpPr/>
          <p:nvPr userDrawn="1"/>
        </p:nvSpPr>
        <p:spPr>
          <a:xfrm flipH="1">
            <a:off x="0" y="0"/>
            <a:ext cx="8964488" cy="6669360"/>
          </a:xfrm>
          <a:prstGeom prst="teardrop">
            <a:avLst/>
          </a:prstGeom>
          <a:solidFill>
            <a:schemeClr val="accent3">
              <a:lumMod val="60000"/>
              <a:lumOff val="40000"/>
            </a:schemeClr>
          </a:solidFill>
          <a:ln w="76200" cap="rnd">
            <a:gradFill flip="none" rotWithShape="1">
              <a:gsLst>
                <a:gs pos="100000">
                  <a:schemeClr val="accent3">
                    <a:lumMod val="50000"/>
                  </a:schemeClr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circle">
                <a:fillToRect l="100000" t="100000"/>
              </a:path>
              <a:tileRect r="-100000" b="-100000"/>
            </a:gra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54490B-8A73-4DDC-9F6D-4527DA224724}" type="datetimeFigureOut">
              <a:rPr lang="ru-RU"/>
              <a:pPr>
                <a:defRPr/>
              </a:pPr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2B571C-0519-4DF7-AA26-549A69714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4" name="Рисунок 8" descr="0_c013d_19022989_XL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24525" y="23813"/>
            <a:ext cx="3246438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4033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556792"/>
            <a:ext cx="7021461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«ДАВАЙ ПОДРУЖИМСЯ»</a:t>
            </a:r>
            <a:endParaRPr lang="ru-RU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«Друг – это…»</a:t>
            </a:r>
            <a:endParaRPr lang="ru-RU" b="1" dirty="0"/>
          </a:p>
        </p:txBody>
      </p:sp>
      <p:pic>
        <p:nvPicPr>
          <p:cNvPr id="8194" name="Picture 2" descr="C:\Users\Лилия\Desktop\0472cc97d9c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91985"/>
            <a:ext cx="6500858" cy="5317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Споем вместе?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«Как то получилось…»</a:t>
            </a:r>
            <a:endParaRPr lang="ru-RU" b="1" dirty="0"/>
          </a:p>
        </p:txBody>
      </p:sp>
      <p:pic>
        <p:nvPicPr>
          <p:cNvPr id="9219" name="Picture 3" descr="C:\Users\Лилия\Desktop\104944019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5874828" cy="4406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Цитаты о дружбе: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229600" cy="4525963"/>
          </a:xfrm>
        </p:spPr>
        <p:txBody>
          <a:bodyPr/>
          <a:lstStyle/>
          <a:p>
            <a:pPr lvl="0"/>
            <a:r>
              <a:rPr lang="ru-RU" sz="2000" dirty="0" smtClean="0"/>
              <a:t>«Каждый наш друг – это целый мир для нас, мир, который мог бы и не родиться и который родился только благодаря нашей встрече с этим человеком». </a:t>
            </a:r>
            <a:r>
              <a:rPr lang="ru-RU" sz="2000" i="1" dirty="0" smtClean="0"/>
              <a:t>(Анаис Нин)</a:t>
            </a:r>
            <a:endParaRPr lang="ru-RU" sz="2000" dirty="0" smtClean="0"/>
          </a:p>
          <a:p>
            <a:pPr lvl="0"/>
            <a:r>
              <a:rPr lang="ru-RU" sz="2000" dirty="0" smtClean="0"/>
              <a:t>«Дружба довольствуется возможным, не требуя должного». (Аристотель)</a:t>
            </a:r>
          </a:p>
          <a:p>
            <a:pPr lvl="0"/>
            <a:r>
              <a:rPr lang="ru-RU" sz="2000" dirty="0" smtClean="0"/>
              <a:t>«Кто хочет иметь друга без недостатков, тот остается без друзей». (Биас)</a:t>
            </a:r>
          </a:p>
          <a:p>
            <a:pPr lvl="0"/>
            <a:r>
              <a:rPr lang="ru-RU" sz="2000" dirty="0" smtClean="0"/>
              <a:t>«Дружба приумножает радости и дробит печали». (Генри Джордж Бон)</a:t>
            </a:r>
          </a:p>
          <a:p>
            <a:pPr lvl="0"/>
            <a:r>
              <a:rPr lang="ru-RU" sz="2000" dirty="0" smtClean="0"/>
              <a:t>«Единомыслие создает дружбу». (Демокрит)</a:t>
            </a:r>
          </a:p>
          <a:p>
            <a:pPr lvl="0"/>
            <a:r>
              <a:rPr lang="ru-RU" sz="2000" dirty="0" smtClean="0"/>
              <a:t>«Смысл истинной дружбы в том, что радость она удваивает, а страдание делит пополам». (Джозеф Аддисон)</a:t>
            </a:r>
          </a:p>
          <a:p>
            <a:pPr lvl="0"/>
            <a:r>
              <a:rPr lang="ru-RU" sz="2000" dirty="0" smtClean="0"/>
              <a:t>«Истинная дружба – медленно растущее растение, которое должно быть испытано в беде и несчастье, прежде чем заслужить такое название». (Джордж Вашингтон)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Цитаты о дружбе: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14488"/>
            <a:ext cx="8229600" cy="4525963"/>
          </a:xfrm>
        </p:spPr>
        <p:txBody>
          <a:bodyPr/>
          <a:lstStyle/>
          <a:p>
            <a:pPr lvl="0"/>
            <a:r>
              <a:rPr lang="ru-RU" sz="2000" dirty="0" smtClean="0"/>
              <a:t>«Умей быть другом – найдешь друга». (Игнатий Красицкий)</a:t>
            </a:r>
          </a:p>
          <a:p>
            <a:pPr lvl="0"/>
            <a:r>
              <a:rPr lang="ru-RU" sz="2000" dirty="0" smtClean="0"/>
              <a:t>«Не порывай грубо нить дружбы, ибо если придется опять ее связать, то останется узел». (Индийская пословица)</a:t>
            </a:r>
          </a:p>
          <a:p>
            <a:pPr lvl="0"/>
            <a:r>
              <a:rPr lang="ru-RU" sz="2000" dirty="0" smtClean="0"/>
              <a:t>«Только рука друга может вырвать шипы из сердца». (Клод Адриан Гельвеций)</a:t>
            </a:r>
          </a:p>
          <a:p>
            <a:pPr lvl="0"/>
            <a:r>
              <a:rPr lang="ru-RU" sz="2000" dirty="0" smtClean="0"/>
              <a:t>«В здании человеческого счастья дружба возводит стены, а любовь образует купол». (Козьма Прутков)</a:t>
            </a:r>
          </a:p>
          <a:p>
            <a:pPr lvl="0"/>
            <a:r>
              <a:rPr lang="ru-RU" sz="2000" dirty="0" smtClean="0"/>
              <a:t>«Самый верный способ добиться счастья для себя – это искать его для других». (Мартин Лютер)</a:t>
            </a:r>
          </a:p>
          <a:p>
            <a:pPr lvl="0"/>
            <a:r>
              <a:rPr lang="ru-RU" sz="2000" dirty="0" smtClean="0"/>
              <a:t>«В дружбе нет никаких иных расчетов и соображений, кроме нее самой». (Мишель де Монтень)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229600" cy="1143000"/>
          </a:xfrm>
        </p:spPr>
        <p:txBody>
          <a:bodyPr/>
          <a:lstStyle/>
          <a:p>
            <a:r>
              <a:rPr lang="ru-RU" sz="3600" b="1" dirty="0" smtClean="0"/>
              <a:t>Тема дня: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«Составляющие дружбы»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757874" cy="75723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1. Общие интересы.</a:t>
            </a:r>
            <a:endParaRPr lang="ru-RU" dirty="0"/>
          </a:p>
        </p:txBody>
      </p:sp>
      <p:pic>
        <p:nvPicPr>
          <p:cNvPr id="10244" name="Picture 4" descr="C:\Users\Лилия\Desktop\x_0f50ba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214554"/>
            <a:ext cx="3143272" cy="2667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229600" cy="1143000"/>
          </a:xfrm>
        </p:spPr>
        <p:txBody>
          <a:bodyPr/>
          <a:lstStyle/>
          <a:p>
            <a:r>
              <a:rPr lang="ru-RU" sz="3600" b="1" dirty="0" smtClean="0"/>
              <a:t>Тема дня: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«Составляющие дружбы»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6329378" cy="161448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Общие интересы</a:t>
            </a:r>
          </a:p>
          <a:p>
            <a:pPr marL="514350" indent="-514350">
              <a:buNone/>
            </a:pPr>
            <a:r>
              <a:rPr lang="ru-RU" b="1" dirty="0" smtClean="0"/>
              <a:t>2. Честность</a:t>
            </a:r>
            <a:endParaRPr lang="ru-RU" dirty="0"/>
          </a:p>
        </p:txBody>
      </p:sp>
      <p:pic>
        <p:nvPicPr>
          <p:cNvPr id="11268" name="Picture 4" descr="C:\Users\Лилия\Desktop\1287427288_1287132089_kotomatrix_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357430"/>
            <a:ext cx="2928958" cy="3786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229600" cy="1143000"/>
          </a:xfrm>
        </p:spPr>
        <p:txBody>
          <a:bodyPr/>
          <a:lstStyle/>
          <a:p>
            <a:r>
              <a:rPr lang="ru-RU" sz="3600" b="1" dirty="0" smtClean="0"/>
              <a:t>Тема дня: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«Составляющие дружбы»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8605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1. </a:t>
            </a:r>
            <a:r>
              <a:rPr lang="ru-RU" dirty="0" smtClean="0"/>
              <a:t>Общие интересы</a:t>
            </a:r>
          </a:p>
          <a:p>
            <a:pPr>
              <a:buNone/>
            </a:pPr>
            <a:r>
              <a:rPr lang="ru-RU" b="1" dirty="0" smtClean="0"/>
              <a:t>2. </a:t>
            </a:r>
            <a:r>
              <a:rPr lang="ru-RU" dirty="0" smtClean="0"/>
              <a:t>Честность</a:t>
            </a:r>
          </a:p>
          <a:p>
            <a:pPr>
              <a:buNone/>
            </a:pPr>
            <a:r>
              <a:rPr lang="ru-RU" b="1" dirty="0" smtClean="0"/>
              <a:t>3. Умение сохранить в тайне, то, что тебе доверили</a:t>
            </a:r>
            <a:endParaRPr lang="ru-RU" dirty="0"/>
          </a:p>
        </p:txBody>
      </p:sp>
      <p:pic>
        <p:nvPicPr>
          <p:cNvPr id="12290" name="Picture 2" descr="C:\Users\Лилия\Desktop\x_85b9f8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357562"/>
            <a:ext cx="2809555" cy="2574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229600" cy="1143000"/>
          </a:xfrm>
        </p:spPr>
        <p:txBody>
          <a:bodyPr/>
          <a:lstStyle/>
          <a:p>
            <a:r>
              <a:rPr lang="ru-RU" sz="3600" b="1" dirty="0" smtClean="0"/>
              <a:t>Тема дня: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«Составляющие дружбы»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3179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1. Общие интересы</a:t>
            </a:r>
          </a:p>
          <a:p>
            <a:pPr>
              <a:buNone/>
            </a:pPr>
            <a:r>
              <a:rPr lang="ru-RU" sz="2800" dirty="0" smtClean="0"/>
              <a:t>2. Честность</a:t>
            </a:r>
          </a:p>
          <a:p>
            <a:pPr>
              <a:buNone/>
            </a:pPr>
            <a:r>
              <a:rPr lang="ru-RU" sz="2800" dirty="0" smtClean="0"/>
              <a:t>3. Умение сохранить в тайне, то, что тебе доверили</a:t>
            </a:r>
          </a:p>
          <a:p>
            <a:pPr>
              <a:buNone/>
            </a:pPr>
            <a:r>
              <a:rPr lang="ru-RU" sz="2800" b="1" dirty="0" smtClean="0"/>
              <a:t>4. Умение слышать и понимать переживания</a:t>
            </a:r>
            <a:endParaRPr lang="ru-RU" sz="2800" dirty="0"/>
          </a:p>
        </p:txBody>
      </p:sp>
      <p:pic>
        <p:nvPicPr>
          <p:cNvPr id="13314" name="Picture 2" descr="C:\Users\Лилия\Desktop\a5548bf7e420e51c243e390d2b3ede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643314"/>
            <a:ext cx="2754310" cy="2066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229600" cy="1143000"/>
          </a:xfrm>
        </p:spPr>
        <p:txBody>
          <a:bodyPr/>
          <a:lstStyle/>
          <a:p>
            <a:r>
              <a:rPr lang="ru-RU" sz="3600" b="1" dirty="0" smtClean="0"/>
              <a:t>Тема дня: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«Составляющие дружбы»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3179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1. Общие интересы</a:t>
            </a:r>
          </a:p>
          <a:p>
            <a:pPr>
              <a:buNone/>
            </a:pPr>
            <a:r>
              <a:rPr lang="ru-RU" sz="2800" dirty="0" smtClean="0"/>
              <a:t>2. Честность</a:t>
            </a:r>
          </a:p>
          <a:p>
            <a:pPr>
              <a:buNone/>
            </a:pPr>
            <a:r>
              <a:rPr lang="ru-RU" sz="2800" dirty="0" smtClean="0"/>
              <a:t>3. Умение сохранить в тайне, то, что тебе доверили</a:t>
            </a:r>
          </a:p>
          <a:p>
            <a:pPr>
              <a:buNone/>
            </a:pPr>
            <a:r>
              <a:rPr lang="ru-RU" sz="2800" dirty="0" smtClean="0"/>
              <a:t>4. Умение слышать и понимать переживания</a:t>
            </a:r>
          </a:p>
          <a:p>
            <a:pPr>
              <a:buNone/>
            </a:pPr>
            <a:r>
              <a:rPr lang="ru-RU" sz="2800" b="1" dirty="0" smtClean="0"/>
              <a:t>5. Готовность прийти на помощь другому в трудную минуту</a:t>
            </a:r>
            <a:endParaRPr lang="ru-RU" sz="2800" dirty="0"/>
          </a:p>
        </p:txBody>
      </p:sp>
      <p:pic>
        <p:nvPicPr>
          <p:cNvPr id="14338" name="Picture 2" descr="C:\Users\Лилия\Desktop\7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7" y="4143380"/>
            <a:ext cx="3683025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229600" cy="1143000"/>
          </a:xfrm>
        </p:spPr>
        <p:txBody>
          <a:bodyPr/>
          <a:lstStyle/>
          <a:p>
            <a:r>
              <a:rPr lang="ru-RU" sz="3600" b="1" dirty="0" smtClean="0"/>
              <a:t>Тема дня: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«Составляющие дружбы»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58204" cy="2900369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1. Общие интересы</a:t>
            </a:r>
          </a:p>
          <a:p>
            <a:pPr>
              <a:buNone/>
            </a:pPr>
            <a:r>
              <a:rPr lang="ru-RU" sz="2400" dirty="0" smtClean="0"/>
              <a:t>2. Честность</a:t>
            </a:r>
          </a:p>
          <a:p>
            <a:pPr>
              <a:buNone/>
            </a:pPr>
            <a:r>
              <a:rPr lang="ru-RU" sz="2400" dirty="0" smtClean="0"/>
              <a:t>3. Умение сохранить в тайне, то, что тебе доверили</a:t>
            </a:r>
          </a:p>
          <a:p>
            <a:pPr>
              <a:buNone/>
            </a:pPr>
            <a:r>
              <a:rPr lang="ru-RU" sz="2400" dirty="0" smtClean="0"/>
              <a:t>4. Умение слышать и понимать переживания</a:t>
            </a:r>
          </a:p>
          <a:p>
            <a:pPr>
              <a:buNone/>
            </a:pPr>
            <a:r>
              <a:rPr lang="ru-RU" sz="2400" dirty="0" smtClean="0"/>
              <a:t>5. Готовность прийти на помощь другому в трудную минуту</a:t>
            </a:r>
          </a:p>
          <a:p>
            <a:pPr>
              <a:buNone/>
            </a:pPr>
            <a:r>
              <a:rPr lang="ru-RU" sz="2400" b="1" dirty="0" smtClean="0"/>
              <a:t>6. Умение радоваться успехам другого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15362" name="Picture 2" descr="C:\Users\Лилия\Desktop\1311941247_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214818"/>
            <a:ext cx="3143272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чего нам нужен ДРУГ?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Лилия\Desktop\3d67d411b53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49789"/>
            <a:ext cx="7000924" cy="5240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229600" cy="1143000"/>
          </a:xfrm>
        </p:spPr>
        <p:txBody>
          <a:bodyPr/>
          <a:lstStyle/>
          <a:p>
            <a:r>
              <a:rPr lang="ru-RU" sz="3200" b="1" dirty="0" smtClean="0"/>
              <a:t>СТАТИСТИКА: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/>
              <a:t> Что люди считают важным в дружбе?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214422"/>
            <a:ext cx="8229600" cy="4525963"/>
          </a:xfrm>
        </p:spPr>
        <p:txBody>
          <a:bodyPr/>
          <a:lstStyle/>
          <a:p>
            <a:r>
              <a:rPr lang="ru-RU" sz="1600" b="1" dirty="0" smtClean="0"/>
              <a:t>Способность хранить секреты – 89%</a:t>
            </a:r>
          </a:p>
          <a:p>
            <a:r>
              <a:rPr lang="ru-RU" sz="1600" b="1" dirty="0" smtClean="0"/>
              <a:t>Верность – 88%</a:t>
            </a:r>
          </a:p>
          <a:p>
            <a:r>
              <a:rPr lang="ru-RU" sz="1600" b="1" dirty="0" smtClean="0"/>
              <a:t>Дружеская доброта – 82%</a:t>
            </a:r>
          </a:p>
          <a:p>
            <a:r>
              <a:rPr lang="ru-RU" sz="1600" b="1" dirty="0" smtClean="0"/>
              <a:t>Поддержка – 76%</a:t>
            </a:r>
          </a:p>
          <a:p>
            <a:r>
              <a:rPr lang="ru-RU" sz="1600" b="1" dirty="0" smtClean="0"/>
              <a:t>Искренность – 75%</a:t>
            </a:r>
          </a:p>
          <a:p>
            <a:r>
              <a:rPr lang="ru-RU" sz="1600" b="1" dirty="0" smtClean="0"/>
              <a:t>Чувство юмора – 74%</a:t>
            </a:r>
          </a:p>
          <a:p>
            <a:r>
              <a:rPr lang="ru-RU" sz="1600" b="1" dirty="0" smtClean="0"/>
              <a:t>Время, проводимое вместе – 62%</a:t>
            </a:r>
          </a:p>
          <a:p>
            <a:r>
              <a:rPr lang="ru-RU" sz="1600" b="1" dirty="0" smtClean="0"/>
              <a:t>Независимость – 61%</a:t>
            </a:r>
          </a:p>
          <a:p>
            <a:r>
              <a:rPr lang="ru-RU" sz="1600" b="1" dirty="0" smtClean="0"/>
              <a:t>Способность поддерживать беседу – 59%</a:t>
            </a:r>
          </a:p>
          <a:p>
            <a:r>
              <a:rPr lang="ru-RU" sz="1600" b="1" dirty="0" smtClean="0"/>
              <a:t>Интеллект – 57%</a:t>
            </a:r>
          </a:p>
          <a:p>
            <a:r>
              <a:rPr lang="ru-RU" sz="1600" b="1" dirty="0" smtClean="0"/>
              <a:t>Общественное признание – 49%</a:t>
            </a:r>
          </a:p>
          <a:p>
            <a:r>
              <a:rPr lang="ru-RU" sz="1600" b="1" dirty="0" smtClean="0"/>
              <a:t>Одинаково используемое свободное время – 48%</a:t>
            </a:r>
          </a:p>
          <a:p>
            <a:r>
              <a:rPr lang="ru-RU" sz="1600" b="1" dirty="0" smtClean="0"/>
              <a:t>Сходство культурных интересов – 30%</a:t>
            </a:r>
          </a:p>
          <a:p>
            <a:r>
              <a:rPr lang="ru-RU" sz="1600" b="1" dirty="0" smtClean="0"/>
              <a:t>Одинаковый возраст – 10%</a:t>
            </a:r>
          </a:p>
          <a:p>
            <a:r>
              <a:rPr lang="ru-RU" sz="1600" b="1" dirty="0" smtClean="0"/>
              <a:t>Привлекательная внешность – 9%</a:t>
            </a:r>
          </a:p>
          <a:p>
            <a:r>
              <a:rPr lang="ru-RU" sz="1600" b="1" dirty="0" smtClean="0"/>
              <a:t>Одинаковые политические взгляды – 8%</a:t>
            </a:r>
          </a:p>
          <a:p>
            <a:r>
              <a:rPr lang="ru-RU" sz="1600" b="1" dirty="0" smtClean="0"/>
              <a:t>Одинаковые профессиональные интересы – 8%</a:t>
            </a:r>
          </a:p>
          <a:p>
            <a:r>
              <a:rPr lang="ru-RU" sz="1600" b="1" dirty="0" smtClean="0"/>
              <a:t>Другое – 5%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229600" cy="1143000"/>
          </a:xfrm>
        </p:spPr>
        <p:txBody>
          <a:bodyPr/>
          <a:lstStyle/>
          <a:p>
            <a:r>
              <a:rPr lang="ru-RU" dirty="0" smtClean="0"/>
              <a:t>Задание участникам: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Составьте Кодекс Дружбы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16386" name="Picture 2" descr="C:\Users\Лилия\Desktop\1000_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85926"/>
            <a:ext cx="6286544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229600" cy="1143000"/>
          </a:xfrm>
        </p:spPr>
        <p:txBody>
          <a:bodyPr/>
          <a:lstStyle/>
          <a:p>
            <a:r>
              <a:rPr lang="ru-RU" b="1" dirty="0" smtClean="0"/>
              <a:t>Рубрика:</a:t>
            </a:r>
            <a:br>
              <a:rPr lang="ru-RU" b="1" dirty="0" smtClean="0"/>
            </a:br>
            <a:r>
              <a:rPr lang="ru-RU" b="1" dirty="0" smtClean="0"/>
              <a:t> «Слово наставника»: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 descr="C:\Users\Лилия\Desktop\bbghi6yvn22t0xqkdfzxbieth43u1jlx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Лилия\Desktop\38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02029" y="214290"/>
            <a:ext cx="5774483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r>
              <a:rPr lang="ru-RU" sz="3600" b="1" dirty="0" smtClean="0"/>
              <a:t>Споем вместе?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«Помоги, подойди, поддержи»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Лилия\Desktop\74344664_kot_pianino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434289"/>
            <a:ext cx="5000660" cy="5313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 не против помолиться?</a:t>
            </a:r>
            <a:endParaRPr lang="ru-RU" b="1" dirty="0"/>
          </a:p>
        </p:txBody>
      </p:sp>
      <p:pic>
        <p:nvPicPr>
          <p:cNvPr id="3074" name="Picture 2" descr="C:\Users\Лилия\Desktop\DSC_5449_me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444560"/>
            <a:ext cx="5115526" cy="4680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Лилия\Desktop\eaee26caf55f668e1c68d8ea940812c2_869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876"/>
            <a:ext cx="2806706" cy="21050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ПРИТЧА:</a:t>
            </a:r>
            <a:endParaRPr lang="ru-RU" b="1" dirty="0"/>
          </a:p>
        </p:txBody>
      </p:sp>
      <p:pic>
        <p:nvPicPr>
          <p:cNvPr id="4098" name="Picture 2" descr="C:\Users\Лилия\Desktop\cat_10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142984"/>
            <a:ext cx="4281729" cy="4525963"/>
          </a:xfrm>
          <a:prstGeom prst="rect">
            <a:avLst/>
          </a:prstGeom>
          <a:noFill/>
        </p:spPr>
      </p:pic>
      <p:pic>
        <p:nvPicPr>
          <p:cNvPr id="4101" name="Picture 5" descr="C:\Users\Лилия\Desktop\0_70ae3_4472c124_X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66373" y="3214686"/>
            <a:ext cx="2277627" cy="2790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ПООБЩАЕМСЯ: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 smtClean="0"/>
              <a:t>Познакомьтесь друг с другом за вашим столиком;</a:t>
            </a:r>
          </a:p>
          <a:p>
            <a:pPr lvl="0"/>
            <a:r>
              <a:rPr lang="ru-RU" b="1" dirty="0" smtClean="0"/>
              <a:t>Поделитесь погодой вашего настроения (составьте общий прогноз настроения за вашим столиком):</a:t>
            </a:r>
          </a:p>
          <a:p>
            <a:pPr lvl="0"/>
            <a:r>
              <a:rPr lang="ru-RU" b="1" dirty="0" smtClean="0"/>
              <a:t>Отметьте тех, у кого был день рождения (в течение недели);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ПООБЩАЕМСЯ: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1600200"/>
            <a:ext cx="4829180" cy="4472005"/>
          </a:xfrm>
        </p:spPr>
        <p:txBody>
          <a:bodyPr/>
          <a:lstStyle/>
          <a:p>
            <a:pPr lvl="0"/>
            <a:r>
              <a:rPr lang="ru-RU" sz="4400" b="1" dirty="0" smtClean="0"/>
              <a:t>Кто такой настоящий друг?</a:t>
            </a:r>
          </a:p>
          <a:p>
            <a:pPr lvl="0"/>
            <a:r>
              <a:rPr lang="ru-RU" sz="4400" b="1" dirty="0" smtClean="0"/>
              <a:t>Какого друга вы бы хотели иметь?</a:t>
            </a:r>
          </a:p>
          <a:p>
            <a:endParaRPr lang="ru-RU" dirty="0"/>
          </a:p>
        </p:txBody>
      </p:sp>
      <p:pic>
        <p:nvPicPr>
          <p:cNvPr id="5122" name="Picture 2" descr="C:\Users\Лилия\Desktop\201228122139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3409958" cy="48614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Рубрика «ЭТО ИНТЕРЕСНО»</a:t>
            </a:r>
            <a:endParaRPr lang="ru-RU" b="1" dirty="0"/>
          </a:p>
        </p:txBody>
      </p:sp>
      <p:pic>
        <p:nvPicPr>
          <p:cNvPr id="6146" name="Picture 2" descr="C:\Users\Лилия\Desktop\99624780_animaciya8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5738" y="2143116"/>
            <a:ext cx="7129512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Споем вместе?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«Когда мои друзья со мной»</a:t>
            </a:r>
            <a:endParaRPr lang="ru-RU" b="1" dirty="0"/>
          </a:p>
        </p:txBody>
      </p:sp>
      <p:pic>
        <p:nvPicPr>
          <p:cNvPr id="7170" name="Picture 2" descr="C:\Users\Лилия\Desktop\s8098166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571612"/>
            <a:ext cx="3935147" cy="5032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667</Words>
  <Application>Microsoft Office PowerPoint</Application>
  <PresentationFormat>Экран (4:3)</PresentationFormat>
  <Paragraphs>79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Для чего нам нужен ДРУГ?</vt:lpstr>
      <vt:lpstr>Споем вместе? «Помоги, подойди, поддержи» </vt:lpstr>
      <vt:lpstr>Вы не против помолиться?</vt:lpstr>
      <vt:lpstr>ПРИТЧА:</vt:lpstr>
      <vt:lpstr>ПООБЩАЕМСЯ:</vt:lpstr>
      <vt:lpstr>ПООБЩАЕМСЯ:</vt:lpstr>
      <vt:lpstr>Рубрика «ЭТО ИНТЕРЕСНО»</vt:lpstr>
      <vt:lpstr>Споем вместе? «Когда мои друзья со мной»</vt:lpstr>
      <vt:lpstr>«Друг – это…»</vt:lpstr>
      <vt:lpstr>Споем вместе? «Как то получилось…»</vt:lpstr>
      <vt:lpstr>Цитаты о дружбе:</vt:lpstr>
      <vt:lpstr>Цитаты о дружбе:</vt:lpstr>
      <vt:lpstr>Тема дня:  «Составляющие дружбы» </vt:lpstr>
      <vt:lpstr>Тема дня:  «Составляющие дружбы» </vt:lpstr>
      <vt:lpstr>Тема дня:  «Составляющие дружбы» </vt:lpstr>
      <vt:lpstr>Тема дня:  «Составляющие дружбы» </vt:lpstr>
      <vt:lpstr>Тема дня:  «Составляющие дружбы» </vt:lpstr>
      <vt:lpstr>Тема дня:  «Составляющие дружбы» </vt:lpstr>
      <vt:lpstr>СТАТИСТИКА:  Что люди считают важным в дружбе? </vt:lpstr>
      <vt:lpstr>Задание участникам:  Составьте Кодекс Дружбы </vt:lpstr>
      <vt:lpstr>Рубрика:  «Слово наставника»: 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Julia Lisovaya</cp:lastModifiedBy>
  <cp:revision>26</cp:revision>
  <dcterms:created xsi:type="dcterms:W3CDTF">2013-07-10T13:21:09Z</dcterms:created>
  <dcterms:modified xsi:type="dcterms:W3CDTF">2022-11-07T08:09:11Z</dcterms:modified>
</cp:coreProperties>
</file>