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4"/>
  </p:notesMasterIdLst>
  <p:sldIdLst>
    <p:sldId id="257" r:id="rId8"/>
    <p:sldId id="256" r:id="rId9"/>
    <p:sldId id="263" r:id="rId10"/>
    <p:sldId id="258" r:id="rId11"/>
    <p:sldId id="259" r:id="rId12"/>
    <p:sldId id="265" r:id="rId13"/>
    <p:sldId id="266" r:id="rId14"/>
    <p:sldId id="268" r:id="rId15"/>
    <p:sldId id="269" r:id="rId16"/>
    <p:sldId id="270" r:id="rId17"/>
    <p:sldId id="289" r:id="rId18"/>
    <p:sldId id="291" r:id="rId19"/>
    <p:sldId id="29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90" r:id="rId28"/>
    <p:sldId id="285" r:id="rId29"/>
    <p:sldId id="286" r:id="rId30"/>
    <p:sldId id="287" r:id="rId31"/>
    <p:sldId id="288" r:id="rId32"/>
    <p:sldId id="26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6" autoAdjust="0"/>
    <p:restoredTop sz="61294" autoAdjust="0"/>
  </p:normalViewPr>
  <p:slideViewPr>
    <p:cSldViewPr snapToGrid="0" snapToObjects="1">
      <p:cViewPr>
        <p:scale>
          <a:sx n="192" d="100"/>
          <a:sy n="192" d="100"/>
        </p:scale>
        <p:origin x="-928" y="3728"/>
      </p:cViewPr>
      <p:guideLst>
        <p:guide orient="horz" pos="42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21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9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3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22E31-F139-2648-BC14-D07252D5C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FE6B74-1CD4-3740-855E-981BC899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5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8694D-574F-0E40-9D2A-2F87FEB0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A95352-883B-A549-A57A-F335361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19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13818-8D0F-2641-A056-2AF2B216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65A1FA-1F20-E946-A866-C9D4D9649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40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F51CC-4D82-AE42-B080-A0F1E02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59A710-686D-8443-A2BA-C1C349463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277F49-AEA8-7643-9411-AD4C2AC01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70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1CDF2-DC76-D742-9629-EC3CC811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704614-0C0E-6243-9A71-AED42B492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0B27D7-7590-E648-8CD7-50B1FCF0A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CC130F-2AFF-AE44-9212-AA3AB3319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D4039F-30F5-7C4F-8963-9A504E2A2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75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D919E-F8BA-C948-A669-F0BEAC48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3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84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EE7DB-6768-2F49-81DE-F7D268FD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2F0D42-6F79-6E44-BCE7-6E7B1727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CCD8C7-5CA6-E049-B164-0539F3585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99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33D93-0A6B-E847-ABF2-794E75DD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CFF0A9-76E1-2D4C-B912-7C1ECFC14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937DE0-7B0E-BA4D-84C1-5BB09A7D0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947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F86B4-22C0-D944-8432-1C204A41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902D45-AF8B-DB45-8EC6-79CE50B29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693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D23704-F64C-F043-89C3-F6797FD05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0DC1EF-78CA-4048-970F-0FF9161E3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58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29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31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0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5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7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2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43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97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4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22E31-F139-2648-BC14-D07252D5C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FE6B74-1CD4-3740-855E-981BC899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268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8694D-574F-0E40-9D2A-2F87FEB0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A95352-883B-A549-A57A-F335361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823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13818-8D0F-2641-A056-2AF2B216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65A1FA-1F20-E946-A866-C9D4D9649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456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F51CC-4D82-AE42-B080-A0F1E02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59A710-686D-8443-A2BA-C1C349463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277F49-AEA8-7643-9411-AD4C2AC01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599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1CDF2-DC76-D742-9629-EC3CC811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704614-0C0E-6243-9A71-AED42B492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0B27D7-7590-E648-8CD7-50B1FCF0A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CC130F-2AFF-AE44-9212-AA3AB3319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D4039F-30F5-7C4F-8963-9A504E2A2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298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D919E-F8BA-C948-A669-F0BEAC48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34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081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EE7DB-6768-2F49-81DE-F7D268FD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2F0D42-6F79-6E44-BCE7-6E7B1727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CCD8C7-5CA6-E049-B164-0539F3585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183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33D93-0A6B-E847-ABF2-794E75DD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CFF0A9-76E1-2D4C-B912-7C1ECFC14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937DE0-7B0E-BA4D-84C1-5BB09A7D0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502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F86B4-22C0-D944-8432-1C204A41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902D45-AF8B-DB45-8EC6-79CE50B29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871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D23704-F64C-F043-89C3-F6797FD05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0DC1EF-78CA-4048-970F-0FF9161E3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916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40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18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19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67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0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4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8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5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10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1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77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22E31-F139-2648-BC14-D07252D5C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FE6B74-1CD4-3740-855E-981BC899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6897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8694D-574F-0E40-9D2A-2F87FEB0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A95352-883B-A549-A57A-F335361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9545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13818-8D0F-2641-A056-2AF2B216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65A1FA-1F20-E946-A866-C9D4D9649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405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F51CC-4D82-AE42-B080-A0F1E02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59A710-686D-8443-A2BA-C1C349463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277F49-AEA8-7643-9411-AD4C2AC01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4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1CDF2-DC76-D742-9629-EC3CC811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704614-0C0E-6243-9A71-AED42B492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0B27D7-7590-E648-8CD7-50B1FCF0A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CC130F-2AFF-AE44-9212-AA3AB3319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D4039F-30F5-7C4F-8963-9A504E2A2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8427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D919E-F8BA-C948-A669-F0BEAC48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287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134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EE7DB-6768-2F49-81DE-F7D268FD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2F0D42-6F79-6E44-BCE7-6E7B1727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CCD8C7-5CA6-E049-B164-0539F3585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192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33D93-0A6B-E847-ABF2-794E75DD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CFF0A9-76E1-2D4C-B912-7C1ECFC14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937DE0-7B0E-BA4D-84C1-5BB09A7D0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008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F86B4-22C0-D944-8432-1C204A41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902D45-AF8B-DB45-8EC6-79CE50B29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629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D23704-F64C-F043-89C3-F6797FD05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0DC1EF-78CA-4048-970F-0FF9161E3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905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447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99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F207C5-E80D-D747-BF48-AD5A91BA6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296C08-EA64-AA40-8BB0-7101060F2B19}"/>
              </a:ext>
            </a:extLst>
          </p:cNvPr>
          <p:cNvSpPr/>
          <p:nvPr userDrawn="1"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</a:rPr>
              <a:t>GROWING CONFIDENT GIRLS </a:t>
            </a:r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803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5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84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544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21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3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40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1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30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6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2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1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44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19.01.22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54" y="2190"/>
            <a:ext cx="9145507" cy="6853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716679"/>
            <a:ext cx="7082031" cy="417482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latin typeface="Arial Black"/>
                <a:cs typeface="Arial Black"/>
              </a:rPr>
              <a:t>КАК </a:t>
            </a:r>
            <a:r>
              <a:rPr lang="en-US" sz="4400" b="1" dirty="0">
                <a:solidFill>
                  <a:schemeClr val="bg1"/>
                </a:solidFill>
                <a:latin typeface="Arial Black"/>
                <a:cs typeface="Arial Black"/>
              </a:rPr>
              <a:t>ВОСПИТАТЬ УВЕРЕННУЮ </a:t>
            </a:r>
            <a:r>
              <a:rPr lang="en-US" sz="44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В</a:t>
            </a:r>
            <a:r>
              <a:rPr lang="en-US" sz="4400" b="1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 Black"/>
                <a:cs typeface="Arial Black"/>
              </a:rPr>
              <a:t>СЕБЕ ДЕВУШКУ</a:t>
            </a:r>
            <a:endParaRPr lang="ru-RU" sz="44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algn="r"/>
            <a:endParaRPr lang="en-US" sz="44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32" y="6163302"/>
            <a:ext cx="75437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Подготовлено</a:t>
            </a:r>
            <a:r>
              <a:rPr lang="en-US" sz="1100" dirty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: 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Тамир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ой</a:t>
            </a:r>
            <a:r>
              <a:rPr lang="en-US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100" dirty="0" err="1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Хорст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,  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Директором </a:t>
            </a:r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Женского 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Служения 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Колумбийской </a:t>
            </a:r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У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нионной 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Конференции, 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/>
            </a:r>
            <a:b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</a:b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Директором </a:t>
            </a:r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по 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Коммуникациям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/Семейному /Женскому 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Служениям </a:t>
            </a:r>
            <a:r>
              <a:rPr lang="ru-RU" sz="1100" dirty="0" err="1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Пенсильванской</a:t>
            </a:r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К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онференции 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Церкви Адвентистов Седьмого Дня </a:t>
            </a:r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в </a:t>
            </a:r>
            <a:r>
              <a:rPr lang="ru-RU" sz="1100" dirty="0" err="1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Рединге</a:t>
            </a:r>
            <a:r>
              <a:rPr lang="ru-RU" sz="1100" dirty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, Пенсильвания, США</a:t>
            </a:r>
            <a:r>
              <a:rPr lang="ru-RU" sz="11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venir Next Condensed" panose="020B0506020202020204" pitchFamily="34" charset="0"/>
              </a:rPr>
              <a:t>.</a:t>
            </a:r>
            <a:endParaRPr lang="ru-RU" sz="1100" dirty="0">
              <a:ln w="18415" cmpd="sng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131" y="570159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Представлено</a:t>
            </a:r>
            <a:r>
              <a:rPr lang="en-US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: (</a:t>
            </a:r>
            <a:r>
              <a:rPr lang="ru-RU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добавить имя проводящего семинар</a:t>
            </a:r>
            <a:r>
              <a:rPr lang="en-US" spc="50" dirty="0" smtClean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  <a:endParaRPr lang="en-US" spc="50" dirty="0">
              <a:ln w="13500">
                <a:noFill/>
                <a:prstDash val="solid"/>
              </a:ln>
              <a:solidFill>
                <a:srgbClr val="FDA400"/>
              </a:solidFill>
              <a:latin typeface="Avenir Next Condensed Medium" panose="020B0506020202020204" pitchFamily="3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BA1EE-4974-49AE-953E-DB937BE2D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515" y="234375"/>
            <a:ext cx="8890302" cy="992187"/>
          </a:xfrm>
        </p:spPr>
        <p:txBody>
          <a:bodyPr anchor="t">
            <a:noAutofit/>
          </a:bodyPr>
          <a:lstStyle/>
          <a:p>
            <a:r>
              <a:rPr lang="bg-BG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БОЛЬШЕ</a:t>
            </a:r>
            <a:r>
              <a:rPr lang="bg-BG" sz="3600" b="1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, ЧЕМ ПРОСТО ГОРМОНЫ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6D42E5-EC35-4A8E-AC95-AB241C7BBE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9025" y="1683930"/>
            <a:ext cx="7418705" cy="453076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7100" i="1" dirty="0" smtClean="0"/>
              <a:t>«</a:t>
            </a:r>
            <a:r>
              <a:rPr lang="en-US" sz="7100" i="1" dirty="0" err="1"/>
              <a:t>Вор</a:t>
            </a:r>
            <a:r>
              <a:rPr lang="en-US" sz="7100" i="1" dirty="0"/>
              <a:t> </a:t>
            </a:r>
            <a:r>
              <a:rPr lang="en-US" sz="7100" i="1" dirty="0" err="1"/>
              <a:t>приходит</a:t>
            </a:r>
            <a:r>
              <a:rPr lang="en-US" sz="7100" i="1" dirty="0"/>
              <a:t> </a:t>
            </a:r>
            <a:r>
              <a:rPr lang="en-US" sz="7100" i="1" dirty="0" err="1"/>
              <a:t>только</a:t>
            </a:r>
            <a:r>
              <a:rPr lang="en-US" sz="7100" i="1" dirty="0"/>
              <a:t> </a:t>
            </a:r>
            <a:r>
              <a:rPr lang="en-US" sz="7100" i="1" dirty="0" err="1"/>
              <a:t>для</a:t>
            </a:r>
            <a:r>
              <a:rPr lang="en-US" sz="7100" i="1" dirty="0"/>
              <a:t> </a:t>
            </a:r>
            <a:r>
              <a:rPr lang="en-US" sz="7100" i="1" dirty="0" err="1"/>
              <a:t>того</a:t>
            </a:r>
            <a:r>
              <a:rPr lang="en-US" sz="7100" i="1" dirty="0"/>
              <a:t>, </a:t>
            </a:r>
            <a:r>
              <a:rPr lang="en-US" sz="7100" i="1" dirty="0" err="1"/>
              <a:t>чтобы</a:t>
            </a:r>
            <a:r>
              <a:rPr lang="en-US" sz="7100" i="1" dirty="0"/>
              <a:t> </a:t>
            </a:r>
            <a:r>
              <a:rPr lang="en-US" sz="7100" i="1" dirty="0" err="1"/>
              <a:t>украсть</a:t>
            </a:r>
            <a:r>
              <a:rPr lang="en-US" sz="7100" i="1" dirty="0"/>
              <a:t>, </a:t>
            </a:r>
            <a:r>
              <a:rPr lang="en-US" sz="7100" i="1" dirty="0" err="1"/>
              <a:t>убить</a:t>
            </a:r>
            <a:r>
              <a:rPr lang="en-US" sz="7100" i="1" dirty="0"/>
              <a:t> </a:t>
            </a:r>
            <a:r>
              <a:rPr lang="en-US" sz="7100" i="1" dirty="0" err="1"/>
              <a:t>и</a:t>
            </a:r>
            <a:r>
              <a:rPr lang="en-US" sz="7100" i="1" dirty="0"/>
              <a:t> </a:t>
            </a:r>
            <a:r>
              <a:rPr lang="en-US" sz="7100" i="1" dirty="0" err="1"/>
              <a:t>погубить</a:t>
            </a:r>
            <a:r>
              <a:rPr lang="en-US" sz="7100" i="1" dirty="0"/>
              <a:t>». </a:t>
            </a:r>
            <a:r>
              <a:rPr lang="ru-RU" sz="7100" i="1" dirty="0" smtClean="0"/>
              <a:t/>
            </a:r>
            <a:br>
              <a:rPr lang="ru-RU" sz="7100" i="1" dirty="0" smtClean="0"/>
            </a:br>
            <a:r>
              <a:rPr lang="en-US" sz="5200" dirty="0" err="1" smtClean="0"/>
              <a:t>Иоанна</a:t>
            </a:r>
            <a:r>
              <a:rPr lang="en-US" sz="5200" dirty="0" smtClean="0"/>
              <a:t> </a:t>
            </a:r>
            <a:r>
              <a:rPr lang="en-US" sz="5200" dirty="0"/>
              <a:t>10:</a:t>
            </a:r>
            <a:r>
              <a:rPr lang="en-US" sz="5200" dirty="0" smtClean="0"/>
              <a:t>10</a:t>
            </a:r>
            <a:endParaRPr lang="ru-RU" sz="5200" dirty="0" smtClean="0"/>
          </a:p>
          <a:p>
            <a:pPr marL="0" indent="0" algn="ctr">
              <a:buNone/>
            </a:pPr>
            <a:endParaRPr lang="ru-RU" sz="5200" dirty="0"/>
          </a:p>
          <a:p>
            <a:pPr marL="0" lvl="0" indent="0" algn="ctr">
              <a:buNone/>
            </a:pPr>
            <a:r>
              <a:rPr lang="en-US" sz="7100" i="1" dirty="0"/>
              <a:t>«</a:t>
            </a:r>
            <a:r>
              <a:rPr lang="en-US" sz="7100" i="1" dirty="0" err="1"/>
              <a:t>Трезвитесь</a:t>
            </a:r>
            <a:r>
              <a:rPr lang="en-US" sz="7100" i="1" dirty="0"/>
              <a:t>, </a:t>
            </a:r>
            <a:r>
              <a:rPr lang="en-US" sz="7100" i="1" dirty="0" err="1"/>
              <a:t>бодрствуйте</a:t>
            </a:r>
            <a:r>
              <a:rPr lang="en-US" sz="7100" i="1" dirty="0"/>
              <a:t>, </a:t>
            </a:r>
            <a:r>
              <a:rPr lang="en-US" sz="7100" i="1" dirty="0" err="1"/>
              <a:t>потому</a:t>
            </a:r>
            <a:r>
              <a:rPr lang="en-US" sz="7100" i="1" dirty="0"/>
              <a:t> </a:t>
            </a:r>
            <a:r>
              <a:rPr lang="en-US" sz="7100" i="1" dirty="0" err="1"/>
              <a:t>что</a:t>
            </a:r>
            <a:r>
              <a:rPr lang="en-US" sz="7100" i="1" dirty="0"/>
              <a:t> </a:t>
            </a:r>
            <a:r>
              <a:rPr lang="en-US" sz="7100" i="1" dirty="0" err="1"/>
              <a:t>противник</a:t>
            </a:r>
            <a:r>
              <a:rPr lang="en-US" sz="7100" i="1" dirty="0"/>
              <a:t> </a:t>
            </a:r>
            <a:r>
              <a:rPr lang="en-US" sz="7100" i="1" dirty="0" err="1"/>
              <a:t>ваш</a:t>
            </a:r>
            <a:r>
              <a:rPr lang="en-US" sz="7100" i="1" dirty="0"/>
              <a:t> </a:t>
            </a:r>
            <a:r>
              <a:rPr lang="en-US" sz="7100" i="1" dirty="0" err="1"/>
              <a:t>диавол</a:t>
            </a:r>
            <a:r>
              <a:rPr lang="en-US" sz="7100" i="1" dirty="0"/>
              <a:t> </a:t>
            </a:r>
            <a:r>
              <a:rPr lang="en-US" sz="7100" i="1" dirty="0" err="1"/>
              <a:t>ходит</a:t>
            </a:r>
            <a:r>
              <a:rPr lang="en-US" sz="7100" i="1" dirty="0"/>
              <a:t>, </a:t>
            </a:r>
            <a:r>
              <a:rPr lang="en-US" sz="7100" i="1" dirty="0" err="1"/>
              <a:t>как</a:t>
            </a:r>
            <a:r>
              <a:rPr lang="en-US" sz="7100" i="1" dirty="0"/>
              <a:t> </a:t>
            </a:r>
            <a:r>
              <a:rPr lang="en-US" sz="7100" i="1" dirty="0" err="1"/>
              <a:t>рыкающий</a:t>
            </a:r>
            <a:r>
              <a:rPr lang="en-US" sz="7100" i="1" dirty="0"/>
              <a:t> </a:t>
            </a:r>
            <a:r>
              <a:rPr lang="en-US" sz="7100" i="1" dirty="0" err="1"/>
              <a:t>лев</a:t>
            </a:r>
            <a:r>
              <a:rPr lang="en-US" sz="7100" i="1" dirty="0"/>
              <a:t>, </a:t>
            </a:r>
            <a:r>
              <a:rPr lang="en-US" sz="7100" i="1" dirty="0" err="1"/>
              <a:t>ища</a:t>
            </a:r>
            <a:r>
              <a:rPr lang="en-US" sz="7100" i="1" dirty="0"/>
              <a:t>, </a:t>
            </a:r>
            <a:r>
              <a:rPr lang="en-US" sz="7100" i="1" dirty="0" err="1"/>
              <a:t>кого</a:t>
            </a:r>
            <a:r>
              <a:rPr lang="en-US" sz="7100" i="1" dirty="0"/>
              <a:t> </a:t>
            </a:r>
            <a:r>
              <a:rPr lang="en-US" sz="7100" i="1" dirty="0" err="1"/>
              <a:t>поглотить</a:t>
            </a:r>
            <a:r>
              <a:rPr lang="en-US" sz="7100" i="1" dirty="0"/>
              <a:t>»</a:t>
            </a:r>
            <a:r>
              <a:rPr lang="en-US" sz="5200" dirty="0"/>
              <a:t>. </a:t>
            </a:r>
            <a:r>
              <a:rPr lang="ru-RU" sz="5200" dirty="0" smtClean="0"/>
              <a:t/>
            </a:r>
            <a:br>
              <a:rPr lang="ru-RU" sz="5200" dirty="0" smtClean="0"/>
            </a:br>
            <a:r>
              <a:rPr lang="en-US" sz="5200" dirty="0" smtClean="0"/>
              <a:t>1 </a:t>
            </a:r>
            <a:r>
              <a:rPr lang="en-US" sz="5200" dirty="0" err="1"/>
              <a:t>Петра</a:t>
            </a:r>
            <a:r>
              <a:rPr lang="en-US" sz="5200" dirty="0"/>
              <a:t> 5: 8</a:t>
            </a:r>
            <a:endParaRPr lang="ru-RU" sz="5200" dirty="0"/>
          </a:p>
          <a:p>
            <a:pPr marL="0" lvl="0" indent="0" algn="ctr">
              <a:lnSpc>
                <a:spcPct val="130000"/>
              </a:lnSpc>
              <a:buClr>
                <a:srgbClr val="E18F39"/>
              </a:buClr>
              <a:buNone/>
            </a:pPr>
            <a:endParaRPr lang="en-US" sz="7100" i="1" dirty="0"/>
          </a:p>
        </p:txBody>
      </p:sp>
    </p:spTree>
    <p:extLst>
      <p:ext uri="{BB962C8B-B14F-4D97-AF65-F5344CB8AC3E}">
        <p14:creationId xmlns:p14="http://schemas.microsoft.com/office/powerpoint/2010/main" val="350148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1157468" y="2997485"/>
            <a:ext cx="6378755" cy="175432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ЧТО МЫ МОЖЕМ СДЕЛАТЬ?</a:t>
            </a:r>
            <a:endParaRPr lang="en-US" sz="5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4013" y="2658931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КАК </a:t>
            </a:r>
            <a:r>
              <a:rPr lang="en-US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ВОСПИТАТЬ УВЕРЕННУЮ </a:t>
            </a:r>
            <a:r>
              <a:rPr lang="en-US" sz="1600" dirty="0" err="1">
                <a:solidFill>
                  <a:srgbClr val="FDA400"/>
                </a:solidFill>
                <a:latin typeface="Avenir Next Condensed" panose="020B0506020202020204" pitchFamily="34" charset="0"/>
              </a:rPr>
              <a:t>В</a:t>
            </a:r>
            <a:r>
              <a:rPr lang="en-US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 СЕБЕ </a:t>
            </a:r>
            <a:r>
              <a:rPr lang="en-US" sz="1600" dirty="0" smtClean="0">
                <a:solidFill>
                  <a:srgbClr val="FDA400"/>
                </a:solidFill>
                <a:latin typeface="Avenir Next Condensed" panose="020B0506020202020204" pitchFamily="34" charset="0"/>
              </a:rPr>
              <a:t>ДЕВУШКУ</a:t>
            </a:r>
            <a:endParaRPr lang="en-US" sz="1600" dirty="0">
              <a:solidFill>
                <a:srgbClr val="FDA400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1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68A6600-D56B-492C-BB17-5DAFA00811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2811" y="1072056"/>
            <a:ext cx="7607260" cy="49930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>
              <a:buClr>
                <a:srgbClr val="E18F39"/>
              </a:buClr>
            </a:pPr>
            <a:r>
              <a:rPr lang="ru-RU" sz="2400" dirty="0" smtClean="0"/>
              <a:t>Молитесь о том, чтобы Бог открыл ей Себя и Свою любовь неоспоримыми способами.</a:t>
            </a:r>
          </a:p>
          <a:p>
            <a:pPr marL="0">
              <a:buClr>
                <a:srgbClr val="E18F39"/>
              </a:buClr>
            </a:pPr>
            <a:r>
              <a:rPr lang="ru-RU" sz="2400" dirty="0" smtClean="0"/>
              <a:t>Просите </a:t>
            </a:r>
            <a:r>
              <a:rPr lang="ru-RU" sz="2400" dirty="0"/>
              <a:t>об излиянии Святого Духа в </a:t>
            </a:r>
            <a:r>
              <a:rPr lang="ru-RU" sz="2400" dirty="0" smtClean="0"/>
              <a:t>её жизни </a:t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о том, чтобы у Него была </a:t>
            </a:r>
            <a:r>
              <a:rPr lang="en-US" sz="2400" dirty="0" err="1"/>
              <a:t>вся</a:t>
            </a:r>
            <a:r>
              <a:rPr lang="en-US" sz="2400" dirty="0"/>
              <a:t> </a:t>
            </a:r>
            <a:r>
              <a:rPr lang="en-US" sz="2400" dirty="0" err="1"/>
              <a:t>власть</a:t>
            </a:r>
            <a:r>
              <a:rPr lang="en-US" sz="2400" dirty="0"/>
              <a:t> </a:t>
            </a:r>
            <a:r>
              <a:rPr lang="en-US" sz="2400" dirty="0" err="1"/>
              <a:t>говорить</a:t>
            </a:r>
            <a:r>
              <a:rPr lang="en-US" sz="2400" dirty="0"/>
              <a:t>, </a:t>
            </a:r>
            <a:r>
              <a:rPr lang="en-US" sz="2400" dirty="0" err="1"/>
              <a:t>ободрять</a:t>
            </a:r>
            <a:r>
              <a:rPr lang="en-US" sz="2400" dirty="0"/>
              <a:t>, </a:t>
            </a:r>
            <a:r>
              <a:rPr lang="en-US" sz="2400" dirty="0" err="1"/>
              <a:t>обличать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направлять</a:t>
            </a:r>
            <a:r>
              <a:rPr lang="en-US" sz="2400" dirty="0"/>
              <a:t> </a:t>
            </a:r>
            <a:r>
              <a:rPr lang="en-US" sz="2400" dirty="0" err="1" smtClean="0"/>
              <a:t>е</a:t>
            </a:r>
            <a:r>
              <a:rPr lang="ru-RU" sz="2400" dirty="0" smtClean="0"/>
              <a:t>ё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>
              <a:buClr>
                <a:srgbClr val="E18F39"/>
              </a:buClr>
            </a:pPr>
            <a:r>
              <a:rPr lang="ru-RU" sz="2400" dirty="0"/>
              <a:t>Молитесь об обещанной мудрости </a:t>
            </a:r>
            <a:r>
              <a:rPr lang="ru-RU" sz="2400" dirty="0" smtClean="0"/>
              <a:t>из Иакова </a:t>
            </a:r>
            <a:r>
              <a:rPr lang="ru-RU" sz="2400" dirty="0"/>
              <a:t>1:5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 для </a:t>
            </a:r>
            <a:r>
              <a:rPr lang="ru-RU" sz="2400" dirty="0"/>
              <a:t>себя, </a:t>
            </a:r>
            <a:r>
              <a:rPr lang="en-US" sz="2400" dirty="0" err="1"/>
              <a:t>чтобы</a:t>
            </a:r>
            <a:r>
              <a:rPr lang="en-US" sz="2400" dirty="0"/>
              <a:t> </a:t>
            </a:r>
            <a:r>
              <a:rPr lang="en-US" sz="2400" dirty="0" err="1"/>
              <a:t>правильно</a:t>
            </a:r>
            <a:r>
              <a:rPr lang="en-US" sz="2400" dirty="0"/>
              <a:t> </a:t>
            </a:r>
            <a:r>
              <a:rPr lang="en-US" sz="2400" dirty="0" err="1" smtClean="0"/>
              <a:t>наставлять</a:t>
            </a:r>
            <a:r>
              <a:rPr lang="ru-RU" sz="2400" dirty="0" smtClean="0"/>
              <a:t> её</a:t>
            </a:r>
            <a:r>
              <a:rPr lang="en-US" sz="2400" dirty="0" smtClean="0"/>
              <a:t>,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 smtClean="0"/>
              <a:t>не</a:t>
            </a:r>
            <a:r>
              <a:rPr lang="ru-RU" sz="2400" dirty="0" smtClean="0"/>
              <a:t>ё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чтобы</a:t>
            </a:r>
            <a:r>
              <a:rPr lang="en-US" sz="2400" dirty="0" smtClean="0"/>
              <a:t> </a:t>
            </a:r>
            <a:r>
              <a:rPr lang="en-US" sz="2400" dirty="0" err="1"/>
              <a:t>она</a:t>
            </a:r>
            <a:r>
              <a:rPr lang="en-US" sz="2400" dirty="0"/>
              <a:t> </a:t>
            </a:r>
            <a:r>
              <a:rPr lang="en-US" sz="2400" dirty="0" err="1"/>
              <a:t>смогла</a:t>
            </a:r>
            <a:r>
              <a:rPr lang="en-US" sz="2400" dirty="0"/>
              <a:t> </a:t>
            </a:r>
            <a:r>
              <a:rPr lang="en-US" sz="2400" dirty="0" err="1" smtClean="0"/>
              <a:t>распозна</a:t>
            </a:r>
            <a:r>
              <a:rPr lang="ru-RU" sz="2400" dirty="0" err="1" smtClean="0"/>
              <a:t>ва</a:t>
            </a:r>
            <a:r>
              <a:rPr lang="en-US" sz="2400" dirty="0" err="1" smtClean="0"/>
              <a:t>ть</a:t>
            </a:r>
            <a:r>
              <a:rPr lang="en-US" sz="2400" dirty="0" smtClean="0"/>
              <a:t> </a:t>
            </a:r>
            <a:r>
              <a:rPr lang="en-US" sz="2400" dirty="0" err="1"/>
              <a:t>ложь</a:t>
            </a:r>
            <a:r>
              <a:rPr lang="en-US" sz="2400" dirty="0"/>
              <a:t> </a:t>
            </a:r>
            <a:r>
              <a:rPr lang="en-US" sz="2400" dirty="0" err="1"/>
              <a:t>врага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Божью</a:t>
            </a:r>
            <a:r>
              <a:rPr lang="en-US" sz="2400" dirty="0"/>
              <a:t> </a:t>
            </a:r>
            <a:r>
              <a:rPr lang="en-US" sz="2400" dirty="0" err="1"/>
              <a:t>истину</a:t>
            </a:r>
            <a:r>
              <a:rPr lang="en-US" sz="2400" dirty="0"/>
              <a:t>.</a:t>
            </a:r>
            <a:r>
              <a:rPr lang="ru-RU" sz="2400" dirty="0"/>
              <a:t> </a:t>
            </a:r>
          </a:p>
          <a:p>
            <a:pPr marL="0">
              <a:buClr>
                <a:srgbClr val="E18F39"/>
              </a:buClr>
            </a:pPr>
            <a:r>
              <a:rPr lang="ru-RU" sz="2400" dirty="0" smtClean="0"/>
              <a:t>Просите </a:t>
            </a:r>
            <a:r>
              <a:rPr lang="en-US" sz="2400" dirty="0" err="1" smtClean="0"/>
              <a:t>Бога</a:t>
            </a:r>
            <a:r>
              <a:rPr lang="en-US" sz="2400" dirty="0" smtClean="0"/>
              <a:t> </a:t>
            </a:r>
            <a:r>
              <a:rPr lang="en-US" sz="2400" dirty="0" err="1"/>
              <a:t>дать</a:t>
            </a:r>
            <a:r>
              <a:rPr lang="en-US" sz="2400" dirty="0"/>
              <a:t> </a:t>
            </a:r>
            <a:r>
              <a:rPr lang="en-US" sz="2400" dirty="0" err="1"/>
              <a:t>ей</a:t>
            </a:r>
            <a:r>
              <a:rPr lang="en-US" sz="2400" dirty="0"/>
              <a:t> </a:t>
            </a:r>
            <a:r>
              <a:rPr lang="en-US" sz="2400" dirty="0" err="1"/>
              <a:t>богобоязненных</a:t>
            </a:r>
            <a:r>
              <a:rPr lang="en-US" sz="2400" dirty="0"/>
              <a:t> </a:t>
            </a:r>
            <a:r>
              <a:rPr lang="en-US" sz="2400" dirty="0" err="1"/>
              <a:t>друзей</a:t>
            </a:r>
            <a:r>
              <a:rPr lang="en-US" sz="2400" dirty="0"/>
              <a:t>, </a:t>
            </a:r>
            <a:r>
              <a:rPr lang="en-US" sz="2400" dirty="0" err="1"/>
              <a:t>которые</a:t>
            </a:r>
            <a:r>
              <a:rPr lang="en-US" sz="2400" dirty="0"/>
              <a:t> </a:t>
            </a:r>
            <a:r>
              <a:rPr lang="en-US" sz="2400" dirty="0" err="1"/>
              <a:t>смогут</a:t>
            </a:r>
            <a:r>
              <a:rPr lang="en-US" sz="2400" dirty="0"/>
              <a:t> </a:t>
            </a:r>
            <a:r>
              <a:rPr lang="en-US" sz="2400" dirty="0" err="1"/>
              <a:t>поддерживать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ободрять</a:t>
            </a:r>
            <a:r>
              <a:rPr lang="en-US" sz="2400" dirty="0"/>
              <a:t> </a:t>
            </a:r>
            <a:r>
              <a:rPr lang="en-US" sz="2400" dirty="0" err="1" smtClean="0"/>
              <a:t>е</a:t>
            </a:r>
            <a:r>
              <a:rPr lang="ru-RU" sz="2400" dirty="0" smtClean="0"/>
              <a:t>ё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созидать</a:t>
            </a:r>
            <a:r>
              <a:rPr lang="en-US" sz="2400" dirty="0"/>
              <a:t>, </a:t>
            </a:r>
            <a:r>
              <a:rPr lang="en-US" sz="2400" dirty="0" err="1"/>
              <a:t>а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разрушать</a:t>
            </a:r>
            <a:r>
              <a:rPr lang="en-US" sz="2400" dirty="0"/>
              <a:t>.</a:t>
            </a:r>
            <a:r>
              <a:rPr lang="ru-RU" sz="2400" dirty="0"/>
              <a:t> 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4894A2D-5590-CD45-BAEB-F1326C727757}"/>
              </a:ext>
            </a:extLst>
          </p:cNvPr>
          <p:cNvSpPr txBox="1">
            <a:spLocks/>
          </p:cNvSpPr>
          <p:nvPr/>
        </p:nvSpPr>
        <p:spPr>
          <a:xfrm>
            <a:off x="648182" y="268248"/>
            <a:ext cx="5972537" cy="9921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ГОРЯЧО МОЛИТЬСЯ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6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68A6600-D56B-492C-BB17-5DAFA00811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2811" y="1260435"/>
            <a:ext cx="7607260" cy="41629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</a:pPr>
            <a:r>
              <a:rPr lang="en-US" sz="2600" dirty="0" err="1" smtClean="0"/>
              <a:t>Молитесь</a:t>
            </a:r>
            <a:r>
              <a:rPr lang="en-US" sz="2600" dirty="0"/>
              <a:t>, </a:t>
            </a:r>
            <a:r>
              <a:rPr lang="en-US" sz="2600" dirty="0" err="1"/>
              <a:t>чтобы</a:t>
            </a:r>
            <a:r>
              <a:rPr lang="en-US" sz="2600" dirty="0"/>
              <a:t> </a:t>
            </a:r>
            <a:r>
              <a:rPr lang="en-US" sz="2600" dirty="0" err="1"/>
              <a:t>Бог</a:t>
            </a:r>
            <a:r>
              <a:rPr lang="en-US" sz="2600" dirty="0"/>
              <a:t> </a:t>
            </a:r>
            <a:r>
              <a:rPr lang="en-US" sz="2600" dirty="0" err="1"/>
              <a:t>дал</a:t>
            </a:r>
            <a:r>
              <a:rPr lang="en-US" sz="2600" dirty="0"/>
              <a:t> </a:t>
            </a:r>
            <a:r>
              <a:rPr lang="en-US" sz="2600" dirty="0" err="1"/>
              <a:t>Своим</a:t>
            </a:r>
            <a:r>
              <a:rPr lang="en-US" sz="2600" dirty="0"/>
              <a:t> </a:t>
            </a:r>
            <a:r>
              <a:rPr lang="en-US" sz="2600" dirty="0" err="1"/>
              <a:t>ангелам</a:t>
            </a:r>
            <a:r>
              <a:rPr lang="en-US" sz="2600" dirty="0"/>
              <a:t> </a:t>
            </a:r>
            <a:r>
              <a:rPr lang="en-US" sz="2600" dirty="0" err="1"/>
              <a:t>полномочия</a:t>
            </a:r>
            <a:r>
              <a:rPr lang="en-US" sz="2600" dirty="0"/>
              <a:t> </a:t>
            </a:r>
            <a:r>
              <a:rPr lang="en-US" sz="2600" dirty="0" err="1" smtClean="0"/>
              <a:t>защи</a:t>
            </a:r>
            <a:r>
              <a:rPr lang="ru-RU" sz="2600" dirty="0" smtClean="0"/>
              <a:t>ща</a:t>
            </a:r>
            <a:r>
              <a:rPr lang="en-US" sz="2600" dirty="0" err="1" smtClean="0"/>
              <a:t>ть</a:t>
            </a:r>
            <a:r>
              <a:rPr lang="en-US" sz="2600" dirty="0" smtClean="0"/>
              <a:t> </a:t>
            </a:r>
            <a:r>
              <a:rPr lang="en-US" sz="2600" dirty="0" err="1" smtClean="0"/>
              <a:t>е</a:t>
            </a:r>
            <a:r>
              <a:rPr lang="ru-RU" sz="2600" dirty="0" smtClean="0"/>
              <a:t>ё</a:t>
            </a:r>
            <a:r>
              <a:rPr lang="en-US" sz="2600" dirty="0" smtClean="0"/>
              <a:t> </a:t>
            </a:r>
            <a:r>
              <a:rPr lang="en-US" sz="2600" dirty="0"/>
              <a:t>- </a:t>
            </a:r>
            <a:r>
              <a:rPr lang="en-US" sz="2600" dirty="0" err="1"/>
              <a:t>не</a:t>
            </a:r>
            <a:r>
              <a:rPr lang="en-US" sz="2600" dirty="0"/>
              <a:t> </a:t>
            </a:r>
            <a:r>
              <a:rPr lang="en-US" sz="2600" dirty="0" err="1"/>
              <a:t>только</a:t>
            </a:r>
            <a:r>
              <a:rPr lang="en-US" sz="2600" dirty="0"/>
              <a:t> </a:t>
            </a:r>
            <a:r>
              <a:rPr lang="en-US" sz="2600" dirty="0" err="1"/>
              <a:t>от</a:t>
            </a:r>
            <a:r>
              <a:rPr lang="en-US" sz="2600" dirty="0"/>
              <a:t> </a:t>
            </a:r>
            <a:r>
              <a:rPr lang="en-US" sz="2600" dirty="0" err="1"/>
              <a:t>физического</a:t>
            </a:r>
            <a:r>
              <a:rPr lang="en-US" sz="2600" dirty="0"/>
              <a:t> </a:t>
            </a:r>
            <a:r>
              <a:rPr lang="en-US" sz="2600" dirty="0" err="1"/>
              <a:t>вреда</a:t>
            </a:r>
            <a:r>
              <a:rPr lang="en-US" sz="2600" dirty="0"/>
              <a:t>, </a:t>
            </a:r>
            <a:r>
              <a:rPr lang="en-US" sz="2600" dirty="0" err="1"/>
              <a:t>но</a:t>
            </a:r>
            <a:r>
              <a:rPr lang="en-US" sz="2600" dirty="0"/>
              <a:t> </a:t>
            </a:r>
            <a:r>
              <a:rPr lang="en-US" sz="2600" dirty="0" err="1"/>
              <a:t>также</a:t>
            </a:r>
            <a:r>
              <a:rPr lang="en-US" sz="2600" dirty="0"/>
              <a:t> </a:t>
            </a:r>
            <a:r>
              <a:rPr lang="en-US" sz="2600" dirty="0" err="1"/>
              <a:t>от</a:t>
            </a:r>
            <a:r>
              <a:rPr lang="en-US" sz="2600" dirty="0"/>
              <a:t> </a:t>
            </a:r>
            <a:r>
              <a:rPr lang="en-US" sz="2600" dirty="0" err="1"/>
              <a:t>эмоциональных</a:t>
            </a:r>
            <a:r>
              <a:rPr lang="en-US" sz="2600" dirty="0"/>
              <a:t>, </a:t>
            </a:r>
            <a:r>
              <a:rPr lang="en-US" sz="2600" dirty="0" err="1"/>
              <a:t>душевных</a:t>
            </a:r>
            <a:r>
              <a:rPr lang="en-US" sz="2600" dirty="0"/>
              <a:t> </a:t>
            </a:r>
            <a:r>
              <a:rPr lang="en-US" sz="2600" dirty="0" err="1"/>
              <a:t>и</a:t>
            </a:r>
            <a:r>
              <a:rPr lang="en-US" sz="2600" dirty="0"/>
              <a:t> </a:t>
            </a:r>
            <a:r>
              <a:rPr lang="en-US" sz="2600" dirty="0" err="1"/>
              <a:t>духовных</a:t>
            </a:r>
            <a:r>
              <a:rPr lang="en-US" sz="2600" dirty="0"/>
              <a:t> </a:t>
            </a:r>
            <a:r>
              <a:rPr lang="en-US" sz="2600" dirty="0" err="1" smtClean="0"/>
              <a:t>ран</a:t>
            </a:r>
            <a:r>
              <a:rPr lang="en-US" sz="2600" dirty="0" smtClean="0"/>
              <a:t>.</a:t>
            </a:r>
            <a:endParaRPr lang="ru-RU" sz="2600" dirty="0"/>
          </a:p>
          <a:p>
            <a:pPr marL="0"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</a:pPr>
            <a:r>
              <a:rPr lang="en-US" sz="2600" dirty="0" err="1" smtClean="0"/>
              <a:t>Просите</a:t>
            </a:r>
            <a:r>
              <a:rPr lang="en-US" sz="2600" dirty="0" smtClean="0"/>
              <a:t> </a:t>
            </a:r>
            <a:r>
              <a:rPr lang="en-US" sz="2600" dirty="0" err="1"/>
              <a:t>Бога</a:t>
            </a:r>
            <a:r>
              <a:rPr lang="en-US" sz="2600" dirty="0"/>
              <a:t> </a:t>
            </a:r>
            <a:r>
              <a:rPr lang="en-US" sz="2600" dirty="0" err="1"/>
              <a:t>дать</a:t>
            </a:r>
            <a:r>
              <a:rPr lang="en-US" sz="2600" dirty="0"/>
              <a:t> </a:t>
            </a:r>
            <a:r>
              <a:rPr lang="en-US" sz="2600" dirty="0" err="1"/>
              <a:t>вам</a:t>
            </a:r>
            <a:r>
              <a:rPr lang="en-US" sz="2600" dirty="0"/>
              <a:t> </a:t>
            </a:r>
            <a:r>
              <a:rPr lang="en-US" sz="2600" dirty="0" err="1"/>
              <a:t>уверенность</a:t>
            </a:r>
            <a:r>
              <a:rPr lang="en-US" sz="2600" dirty="0"/>
              <a:t> - </a:t>
            </a:r>
            <a:r>
              <a:rPr lang="en-US" sz="2600" dirty="0" err="1"/>
              <a:t>не</a:t>
            </a:r>
            <a:r>
              <a:rPr lang="en-US" sz="2600" dirty="0"/>
              <a:t> </a:t>
            </a:r>
            <a:r>
              <a:rPr lang="en-US" sz="2600" dirty="0" err="1"/>
              <a:t>только</a:t>
            </a:r>
            <a:r>
              <a:rPr lang="en-US" sz="2600" dirty="0"/>
              <a:t> </a:t>
            </a:r>
            <a:r>
              <a:rPr lang="en-US" sz="2600" dirty="0" err="1"/>
              <a:t>для</a:t>
            </a:r>
            <a:r>
              <a:rPr lang="en-US" sz="2600" dirty="0"/>
              <a:t> </a:t>
            </a:r>
            <a:r>
              <a:rPr lang="en-US" sz="2600" dirty="0" err="1"/>
              <a:t>того</a:t>
            </a:r>
            <a:r>
              <a:rPr lang="en-US" sz="2600" dirty="0"/>
              <a:t>, </a:t>
            </a:r>
            <a:r>
              <a:rPr lang="en-US" sz="2600" dirty="0" err="1"/>
              <a:t>чтобы</a:t>
            </a:r>
            <a:r>
              <a:rPr lang="en-US" sz="2600" dirty="0"/>
              <a:t> </a:t>
            </a:r>
            <a:r>
              <a:rPr lang="en-US" sz="2600" dirty="0" err="1"/>
              <a:t>поддерживать</a:t>
            </a:r>
            <a:r>
              <a:rPr lang="en-US" sz="2600" dirty="0"/>
              <a:t> </a:t>
            </a:r>
            <a:r>
              <a:rPr lang="en-US" sz="2600" dirty="0" err="1"/>
              <a:t>и</a:t>
            </a:r>
            <a:r>
              <a:rPr lang="en-US" sz="2600" dirty="0"/>
              <a:t> </a:t>
            </a:r>
            <a:r>
              <a:rPr lang="en-US" sz="2600" dirty="0" err="1"/>
              <a:t>наставлять</a:t>
            </a:r>
            <a:r>
              <a:rPr lang="en-US" sz="2600" dirty="0"/>
              <a:t>, </a:t>
            </a:r>
            <a:r>
              <a:rPr lang="en-US" sz="2600" dirty="0" err="1"/>
              <a:t>но</a:t>
            </a:r>
            <a:r>
              <a:rPr lang="en-US" sz="2600" dirty="0"/>
              <a:t> </a:t>
            </a:r>
            <a:r>
              <a:rPr lang="en-US" sz="2600" dirty="0" err="1"/>
              <a:t>уверенность</a:t>
            </a:r>
            <a:r>
              <a:rPr lang="en-US" sz="2600" dirty="0"/>
              <a:t> </a:t>
            </a:r>
            <a:r>
              <a:rPr lang="en-US" sz="2600" dirty="0" err="1"/>
              <a:t>в</a:t>
            </a:r>
            <a:r>
              <a:rPr lang="en-US" sz="2600" dirty="0"/>
              <a:t> </a:t>
            </a:r>
            <a:r>
              <a:rPr lang="en-US" sz="2600" dirty="0" err="1"/>
              <a:t>том</a:t>
            </a:r>
            <a:r>
              <a:rPr lang="en-US" sz="2600" dirty="0"/>
              <a:t>, </a:t>
            </a:r>
            <a:r>
              <a:rPr lang="en-US" sz="2600" dirty="0" err="1"/>
              <a:t>что</a:t>
            </a:r>
            <a:r>
              <a:rPr lang="en-US" sz="2600" dirty="0"/>
              <a:t> </a:t>
            </a:r>
            <a:r>
              <a:rPr lang="en-US" sz="2600" dirty="0" err="1"/>
              <a:t>своей</a:t>
            </a:r>
            <a:r>
              <a:rPr lang="en-US" sz="2600" dirty="0"/>
              <a:t> </a:t>
            </a:r>
            <a:r>
              <a:rPr lang="en-US" sz="2600" dirty="0" err="1"/>
              <a:t>жизнью</a:t>
            </a:r>
            <a:r>
              <a:rPr lang="en-US" sz="2600" dirty="0"/>
              <a:t> </a:t>
            </a:r>
            <a:r>
              <a:rPr lang="en-US" sz="2600" dirty="0" err="1"/>
              <a:t>вы</a:t>
            </a:r>
            <a:r>
              <a:rPr lang="en-US" sz="2600" dirty="0"/>
              <a:t> </a:t>
            </a:r>
            <a:r>
              <a:rPr lang="en-US" sz="2600" dirty="0" err="1"/>
              <a:t>сможете</a:t>
            </a:r>
            <a:r>
              <a:rPr lang="en-US" sz="2600" dirty="0"/>
              <a:t> </a:t>
            </a:r>
            <a:r>
              <a:rPr lang="en-US" sz="2600" dirty="0" err="1"/>
              <a:t>послужить</a:t>
            </a:r>
            <a:r>
              <a:rPr lang="en-US" sz="2600" dirty="0"/>
              <a:t> </a:t>
            </a:r>
            <a:r>
              <a:rPr lang="en-US" sz="2600" dirty="0" err="1"/>
              <a:t>ей</a:t>
            </a:r>
            <a:r>
              <a:rPr lang="en-US" sz="2600" dirty="0"/>
              <a:t> </a:t>
            </a:r>
            <a:r>
              <a:rPr lang="en-US" sz="2600" dirty="0" err="1"/>
              <a:t>добрым</a:t>
            </a:r>
            <a:r>
              <a:rPr lang="en-US" sz="2600" dirty="0"/>
              <a:t> </a:t>
            </a:r>
            <a:r>
              <a:rPr lang="en-US" sz="2600" dirty="0" err="1"/>
              <a:t>примером</a:t>
            </a:r>
            <a:r>
              <a:rPr lang="en-US" sz="2600" dirty="0" smtClean="0"/>
              <a:t>.</a:t>
            </a:r>
            <a:endParaRPr lang="en-US" sz="2600" dirty="0"/>
          </a:p>
          <a:p>
            <a:pPr marL="0"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</a:pPr>
            <a:r>
              <a:rPr lang="ru-RU" sz="2600" dirty="0" smtClean="0"/>
              <a:t>Молитесь ВМЕСТЕ с ней</a:t>
            </a:r>
            <a:endParaRPr lang="en-US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4894A2D-5590-CD45-BAEB-F1326C727757}"/>
              </a:ext>
            </a:extLst>
          </p:cNvPr>
          <p:cNvSpPr txBox="1">
            <a:spLocks/>
          </p:cNvSpPr>
          <p:nvPr/>
        </p:nvSpPr>
        <p:spPr>
          <a:xfrm>
            <a:off x="648182" y="268248"/>
            <a:ext cx="8495818" cy="9921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ГОРЯЧО МОЛИТЬСЯ </a:t>
            </a:r>
            <a:r>
              <a:rPr lang="ru-RU" sz="32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(продолжение)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21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5B23E-4FB3-4BD9-A056-F5F6E7CF54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46" y="160818"/>
            <a:ext cx="3576577" cy="69028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ПРИМЕР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4DF40B-6ADE-46ED-AA33-F790707FB4D1}"/>
              </a:ext>
            </a:extLst>
          </p:cNvPr>
          <p:cNvSpPr txBox="1"/>
          <p:nvPr/>
        </p:nvSpPr>
        <p:spPr>
          <a:xfrm>
            <a:off x="935422" y="1345324"/>
            <a:ext cx="7442798" cy="449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Обращайте внимание на то, что вы сами говорите о себе, как к себе относитесь</a:t>
            </a:r>
            <a:endParaRPr lang="ru-RU" sz="2800" dirty="0"/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Пробуйте </a:t>
            </a:r>
            <a:r>
              <a:rPr lang="ru-RU" sz="2800" dirty="0"/>
              <a:t>что-то новое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Справляйтесь с неудачами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Полагайтесь </a:t>
            </a:r>
            <a:r>
              <a:rPr lang="ru-RU" sz="2800" dirty="0"/>
              <a:t>на </a:t>
            </a:r>
            <a:r>
              <a:rPr lang="ru-RU" sz="2800" dirty="0" smtClean="0"/>
              <a:t>Бога, доверяйте Ему</a:t>
            </a:r>
            <a:endParaRPr lang="ru-RU" sz="2800" dirty="0"/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Будьте собой и будьте благодарными за то, какая вы есть, не сравнивайте себя с другими и пусть это будет примером для других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545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B901C-3D3A-47CF-A77C-14D5C44237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412111"/>
            <a:ext cx="7245752" cy="442468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en-US" dirty="0"/>
              <a:t> </a:t>
            </a:r>
            <a:r>
              <a:rPr lang="en-US" dirty="0" err="1"/>
              <a:t>хорошо</a:t>
            </a:r>
            <a:r>
              <a:rPr lang="en-US" dirty="0"/>
              <a:t> </a:t>
            </a:r>
            <a:r>
              <a:rPr lang="en-US" dirty="0" err="1"/>
              <a:t>получается</a:t>
            </a:r>
            <a:r>
              <a:rPr lang="en-US" dirty="0"/>
              <a:t>? </a:t>
            </a:r>
            <a:r>
              <a:rPr lang="en-US" dirty="0" err="1"/>
              <a:t>Каковы</a:t>
            </a:r>
            <a:r>
              <a:rPr lang="en-US" dirty="0"/>
              <a:t> </a:t>
            </a:r>
            <a:r>
              <a:rPr lang="en-US" dirty="0" err="1"/>
              <a:t>ваши</a:t>
            </a:r>
            <a:r>
              <a:rPr lang="en-US" dirty="0"/>
              <a:t> </a:t>
            </a:r>
            <a:r>
              <a:rPr lang="en-US" dirty="0" err="1"/>
              <a:t>сильные</a:t>
            </a:r>
            <a:r>
              <a:rPr lang="en-US" dirty="0"/>
              <a:t> </a:t>
            </a:r>
            <a:r>
              <a:rPr lang="en-US" dirty="0" err="1"/>
              <a:t>стороны</a:t>
            </a:r>
            <a:r>
              <a:rPr lang="en-US" dirty="0"/>
              <a:t>?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 smtClean="0"/>
              <a:t>ч</a:t>
            </a:r>
            <a:r>
              <a:rPr lang="ru-RU" dirty="0" smtClean="0"/>
              <a:t>ё</a:t>
            </a:r>
            <a:r>
              <a:rPr lang="en-US" dirty="0" err="1" smtClean="0"/>
              <a:t>м</a:t>
            </a:r>
            <a:r>
              <a:rPr lang="en-US" dirty="0" smtClean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 smtClean="0"/>
              <a:t>успе</a:t>
            </a:r>
            <a:r>
              <a:rPr lang="ru-RU" dirty="0" err="1" smtClean="0"/>
              <a:t>шны</a:t>
            </a:r>
            <a:r>
              <a:rPr lang="en-US" dirty="0" smtClean="0"/>
              <a:t>?</a:t>
            </a:r>
            <a:endParaRPr lang="ru-RU" dirty="0"/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Перечислите три вещи, которые вы недавно успешно выполнили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Перечислите сильные стороны или способности, позволившие вам достичь этих целей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Признаете ли вы в себе эти сильные стороны?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9B870D-AEBD-4DE6-96DB-AE4F83D64574}"/>
              </a:ext>
            </a:extLst>
          </p:cNvPr>
          <p:cNvSpPr txBox="1">
            <a:spLocks/>
          </p:cNvSpPr>
          <p:nvPr/>
        </p:nvSpPr>
        <p:spPr>
          <a:xfrm>
            <a:off x="457200" y="877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УПРАЖНЕНИЕ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16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1ECE407-ED6D-459A-AF18-8F9241617C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9798" y="1156139"/>
            <a:ext cx="7618975" cy="5076496"/>
          </a:xfrm>
        </p:spPr>
        <p:txBody>
          <a:bodyPr>
            <a:no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Поощряйте её </a:t>
            </a:r>
            <a:r>
              <a:rPr lang="ru-RU" sz="2400" dirty="0"/>
              <a:t>участвовать в том, что ей нравится делать</a:t>
            </a:r>
            <a:r>
              <a:rPr lang="ru-RU" sz="2400" dirty="0" smtClean="0"/>
              <a:t>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Оказывайте ей поддержку на «примерке» </a:t>
            </a:r>
            <a:r>
              <a:rPr lang="ru-RU" sz="2400" dirty="0"/>
              <a:t>новых вещей, чтобы </a:t>
            </a:r>
            <a:r>
              <a:rPr lang="ru-RU" sz="2400" dirty="0" smtClean="0"/>
              <a:t>не критиковать, а поддержать её в том, что ей </a:t>
            </a:r>
            <a:r>
              <a:rPr lang="ru-RU" sz="2400" dirty="0"/>
              <a:t>“подходит”</a:t>
            </a:r>
            <a:r>
              <a:rPr lang="ru-RU" sz="2400" dirty="0" smtClean="0"/>
              <a:t>.</a:t>
            </a: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Задайте</a:t>
            </a:r>
            <a:r>
              <a:rPr lang="en-US" sz="2400" dirty="0"/>
              <a:t> </a:t>
            </a:r>
            <a:r>
              <a:rPr lang="en-US" sz="2400" dirty="0" err="1"/>
              <a:t>ей</a:t>
            </a:r>
            <a:r>
              <a:rPr lang="en-US" sz="2400" dirty="0"/>
              <a:t> </a:t>
            </a:r>
            <a:r>
              <a:rPr lang="en-US" sz="2400" dirty="0" err="1"/>
              <a:t>вопрос</a:t>
            </a:r>
            <a:r>
              <a:rPr lang="en-US" sz="2400" dirty="0"/>
              <a:t>: «</a:t>
            </a:r>
            <a:r>
              <a:rPr lang="en-US" sz="2400" dirty="0" err="1"/>
              <a:t>Если</a:t>
            </a:r>
            <a:r>
              <a:rPr lang="en-US" sz="2400" dirty="0"/>
              <a:t> </a:t>
            </a:r>
            <a:r>
              <a:rPr lang="en-US" sz="2400" dirty="0" err="1"/>
              <a:t>бы</a:t>
            </a:r>
            <a:r>
              <a:rPr lang="en-US" sz="2400" dirty="0"/>
              <a:t> </a:t>
            </a:r>
            <a:r>
              <a:rPr lang="en-US" sz="2400" dirty="0" err="1"/>
              <a:t>у</a:t>
            </a:r>
            <a:r>
              <a:rPr lang="en-US" sz="2400" dirty="0"/>
              <a:t> </a:t>
            </a:r>
            <a:r>
              <a:rPr lang="en-US" sz="2400" dirty="0" err="1"/>
              <a:t>тебя</a:t>
            </a:r>
            <a:r>
              <a:rPr lang="en-US" sz="2400" dirty="0"/>
              <a:t> </a:t>
            </a:r>
            <a:r>
              <a:rPr lang="en-US" sz="2400" dirty="0" err="1"/>
              <a:t>было</a:t>
            </a:r>
            <a:r>
              <a:rPr lang="en-US" sz="2400" dirty="0"/>
              <a:t> </a:t>
            </a:r>
            <a:r>
              <a:rPr lang="en-US" sz="2400" dirty="0" err="1"/>
              <a:t>больше</a:t>
            </a:r>
            <a:r>
              <a:rPr lang="en-US" sz="2400" dirty="0"/>
              <a:t> </a:t>
            </a:r>
            <a:r>
              <a:rPr lang="en-US" sz="2400" dirty="0" err="1"/>
              <a:t>уверенности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бы</a:t>
            </a:r>
            <a:r>
              <a:rPr lang="en-US" sz="2400" dirty="0"/>
              <a:t> </a:t>
            </a:r>
            <a:r>
              <a:rPr lang="en-US" sz="2400" dirty="0" err="1"/>
              <a:t>ты</a:t>
            </a:r>
            <a:r>
              <a:rPr lang="en-US" sz="2400" dirty="0"/>
              <a:t> </a:t>
            </a:r>
            <a:r>
              <a:rPr lang="en-US" sz="2400" dirty="0" err="1"/>
              <a:t>сделала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попробовала</a:t>
            </a:r>
            <a:r>
              <a:rPr lang="en-US" sz="2400" dirty="0"/>
              <a:t>?</a:t>
            </a:r>
            <a:r>
              <a:rPr lang="en-US" sz="2400" dirty="0" smtClean="0"/>
              <a:t>»</a:t>
            </a:r>
            <a:endParaRPr lang="ru-RU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Спросите</a:t>
            </a:r>
            <a:r>
              <a:rPr lang="ru-RU" sz="2400" dirty="0"/>
              <a:t>: </a:t>
            </a:r>
            <a:r>
              <a:rPr lang="ru-RU" sz="2400" dirty="0" smtClean="0"/>
              <a:t>“Что ей нужно для того, </a:t>
            </a:r>
            <a:r>
              <a:rPr lang="ru-RU" sz="2400" dirty="0"/>
              <a:t>чтобы попробовать </a:t>
            </a:r>
            <a:r>
              <a:rPr lang="ru-RU" sz="2400" dirty="0" smtClean="0"/>
              <a:t>что-то новое?”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Предложите</a:t>
            </a:r>
            <a:r>
              <a:rPr lang="en-US" sz="2400" dirty="0"/>
              <a:t> </a:t>
            </a:r>
            <a:r>
              <a:rPr lang="en-US" sz="2400" dirty="0" err="1"/>
              <a:t>ей</a:t>
            </a:r>
            <a:r>
              <a:rPr lang="en-US" sz="2400" dirty="0"/>
              <a:t> </a:t>
            </a:r>
            <a:r>
              <a:rPr lang="en-US" sz="2400" dirty="0" err="1"/>
              <a:t>запланировать</a:t>
            </a:r>
            <a:r>
              <a:rPr lang="en-US" sz="2400" dirty="0"/>
              <a:t> </a:t>
            </a:r>
            <a:r>
              <a:rPr lang="en-US" sz="2400" dirty="0" err="1"/>
              <a:t>дату</a:t>
            </a:r>
            <a:r>
              <a:rPr lang="en-US" sz="2400" dirty="0"/>
              <a:t>, </a:t>
            </a:r>
            <a:r>
              <a:rPr lang="en-US" sz="2400" dirty="0" err="1"/>
              <a:t>когда</a:t>
            </a:r>
            <a:r>
              <a:rPr lang="en-US" sz="2400" dirty="0"/>
              <a:t> </a:t>
            </a:r>
            <a:r>
              <a:rPr lang="en-US" sz="2400" dirty="0" err="1"/>
              <a:t>она</a:t>
            </a:r>
            <a:r>
              <a:rPr lang="en-US" sz="2400" dirty="0"/>
              <a:t> </a:t>
            </a:r>
            <a:r>
              <a:rPr lang="en-US" sz="2400" dirty="0" err="1"/>
              <a:t>сделает</a:t>
            </a:r>
            <a:r>
              <a:rPr lang="en-US" sz="2400" dirty="0"/>
              <a:t> </a:t>
            </a:r>
            <a:r>
              <a:rPr lang="en-US" sz="2400" dirty="0" err="1" smtClean="0"/>
              <a:t>это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1BA4110-6C37-D548-BD29-4AE20EFC568E}"/>
              </a:ext>
            </a:extLst>
          </p:cNvPr>
          <p:cNvSpPr txBox="1">
            <a:spLocks/>
          </p:cNvSpPr>
          <p:nvPr/>
        </p:nvSpPr>
        <p:spPr>
          <a:xfrm>
            <a:off x="457200" y="127321"/>
            <a:ext cx="8229600" cy="877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latin typeface="Avenir Black"/>
                <a:cs typeface="Avenir Black"/>
              </a:rPr>
              <a:t>ДЕЛАЙТЕ ТО, ЧТО ЛЮБИТЕ</a:t>
            </a:r>
            <a:endParaRPr lang="en-US" sz="3600" b="1" dirty="0">
              <a:solidFill>
                <a:schemeClr val="bg1"/>
              </a:solidFill>
              <a:latin typeface="Avenir Black"/>
              <a:ea typeface="+mn-ea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71290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57B41-9F83-433F-A624-729BC444A6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479" y="2175641"/>
            <a:ext cx="7745327" cy="349332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Что </a:t>
            </a:r>
            <a:r>
              <a:rPr lang="ru-RU" sz="2800" dirty="0"/>
              <a:t>бы ВЫ сделали или попробовали, если бы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 </a:t>
            </a:r>
            <a:r>
              <a:rPr lang="ru-RU" sz="2800" dirty="0"/>
              <a:t>вас было больше уверенности или вы </a:t>
            </a:r>
            <a:r>
              <a:rPr lang="ru-RU" sz="2800" dirty="0" smtClean="0"/>
              <a:t>знали, </a:t>
            </a:r>
            <a:br>
              <a:rPr lang="ru-RU" sz="2800" dirty="0" smtClean="0"/>
            </a:br>
            <a:r>
              <a:rPr lang="ru-RU" sz="2800" dirty="0" smtClean="0"/>
              <a:t>что </a:t>
            </a:r>
            <a:r>
              <a:rPr lang="ru-RU" sz="2800" dirty="0"/>
              <a:t>не </a:t>
            </a:r>
            <a:r>
              <a:rPr lang="ru-RU" sz="2800" dirty="0" smtClean="0"/>
              <a:t>потерпите </a:t>
            </a:r>
            <a:r>
              <a:rPr lang="ru-RU" sz="2800" dirty="0"/>
              <a:t>неудачу?</a:t>
            </a:r>
          </a:p>
          <a:p>
            <a:endParaRPr lang="ru-RU" sz="2800" dirty="0"/>
          </a:p>
          <a:p>
            <a:r>
              <a:rPr lang="ru-RU" sz="2800" dirty="0"/>
              <a:t>Перечислите три шага, которые вы могли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бы </a:t>
            </a:r>
            <a:r>
              <a:rPr lang="ru-RU" sz="2800" dirty="0"/>
              <a:t>предпринять, чтобы это произошло.</a:t>
            </a:r>
          </a:p>
          <a:p>
            <a:endParaRPr lang="ru-RU" sz="2800" dirty="0"/>
          </a:p>
          <a:p>
            <a:r>
              <a:rPr lang="ru-RU" sz="2800" dirty="0"/>
              <a:t>Когда вы сделаете этот первый шаг</a:t>
            </a:r>
            <a:r>
              <a:rPr lang="ru-RU" sz="2800" dirty="0" smtClean="0"/>
              <a:t>?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9B870D-AEBD-4DE6-96DB-AE4F83D64574}"/>
              </a:ext>
            </a:extLst>
          </p:cNvPr>
          <p:cNvSpPr txBox="1">
            <a:spLocks/>
          </p:cNvSpPr>
          <p:nvPr/>
        </p:nvSpPr>
        <p:spPr>
          <a:xfrm>
            <a:off x="457200" y="877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УПРАЖНЕНИЕ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35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A9A290-A592-494C-B596-5CD8E3D61D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217" y="251432"/>
            <a:ext cx="8611565" cy="992188"/>
          </a:xfrm>
        </p:spPr>
        <p:txBody>
          <a:bodyPr anchor="t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ПОДДЕРЖИВАЙТЕ </a:t>
            </a:r>
            <a:r>
              <a:rPr lang="en-US" sz="3600" b="1" dirty="0" err="1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И</a:t>
            </a:r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ХВАЛИТЕ</a:t>
            </a:r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 ЕЁ</a:t>
            </a:r>
            <a:endParaRPr lang="ru-RU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B72DA16-22D8-497F-8D5B-57CB42F4CD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7255" y="1243620"/>
            <a:ext cx="7844310" cy="4988492"/>
          </a:xfrm>
        </p:spPr>
        <p:txBody>
          <a:bodyPr>
            <a:no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600" dirty="0" smtClean="0"/>
              <a:t>Хвалите </a:t>
            </a:r>
            <a:r>
              <a:rPr lang="ru-RU" sz="2600" dirty="0"/>
              <a:t>и </a:t>
            </a:r>
            <a:r>
              <a:rPr lang="en-US" sz="2600" dirty="0" err="1" smtClean="0"/>
              <a:t>поддерживайте</a:t>
            </a:r>
            <a:r>
              <a:rPr lang="en-US" sz="2600" dirty="0" smtClean="0"/>
              <a:t> </a:t>
            </a:r>
            <a:r>
              <a:rPr lang="en-US" sz="2600" dirty="0" err="1" smtClean="0"/>
              <a:t>е</a:t>
            </a:r>
            <a:r>
              <a:rPr lang="ru-RU" sz="2600" dirty="0" smtClean="0"/>
              <a:t>ё</a:t>
            </a:r>
            <a:r>
              <a:rPr lang="en-US" sz="2600" dirty="0" smtClean="0"/>
              <a:t> </a:t>
            </a:r>
            <a:r>
              <a:rPr lang="en-US" sz="2600" dirty="0" err="1"/>
              <a:t>не</a:t>
            </a:r>
            <a:r>
              <a:rPr lang="en-US" sz="2600" dirty="0"/>
              <a:t> </a:t>
            </a:r>
            <a:r>
              <a:rPr lang="en-US" sz="2600" dirty="0" err="1"/>
              <a:t>только</a:t>
            </a:r>
            <a:r>
              <a:rPr lang="en-US" sz="2600" dirty="0"/>
              <a:t> </a:t>
            </a:r>
            <a:r>
              <a:rPr lang="en-US" sz="2600" dirty="0" err="1"/>
              <a:t>в</a:t>
            </a:r>
            <a:r>
              <a:rPr lang="en-US" sz="2600" dirty="0"/>
              <a:t> </a:t>
            </a:r>
            <a:r>
              <a:rPr lang="en-US" sz="2600" dirty="0" err="1"/>
              <a:t>том</a:t>
            </a:r>
            <a:r>
              <a:rPr lang="en-US" sz="2600" dirty="0"/>
              <a:t>,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en-US" sz="2600" dirty="0" err="1" smtClean="0"/>
              <a:t>что</a:t>
            </a:r>
            <a:r>
              <a:rPr lang="en-US" sz="2600" dirty="0" smtClean="0"/>
              <a:t> </a:t>
            </a:r>
            <a:r>
              <a:rPr lang="en-US" sz="2600" dirty="0" err="1"/>
              <a:t>касается</a:t>
            </a:r>
            <a:r>
              <a:rPr lang="en-US" sz="2600" dirty="0"/>
              <a:t> </a:t>
            </a:r>
            <a:r>
              <a:rPr lang="en-US" sz="2600" dirty="0" err="1"/>
              <a:t>внешнего</a:t>
            </a:r>
            <a:r>
              <a:rPr lang="en-US" sz="2600" dirty="0"/>
              <a:t> </a:t>
            </a:r>
            <a:r>
              <a:rPr lang="en-US" sz="2600" dirty="0" err="1"/>
              <a:t>вида</a:t>
            </a:r>
            <a:r>
              <a:rPr lang="en-US" sz="2600" dirty="0"/>
              <a:t>.</a:t>
            </a:r>
            <a:r>
              <a:rPr lang="ru-RU" sz="2600" dirty="0"/>
              <a:t> </a:t>
            </a:r>
            <a:endParaRPr lang="ru-RU" sz="2600" dirty="0" smtClean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600" dirty="0" smtClean="0"/>
              <a:t>Отмечайте её сильные стороны и хорошие качества.</a:t>
            </a:r>
            <a:endParaRPr lang="ru-RU" sz="26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600" dirty="0"/>
              <a:t>Подбадривайте </a:t>
            </a:r>
            <a:r>
              <a:rPr lang="ru-RU" sz="2600" dirty="0" smtClean="0"/>
              <a:t>её не только тогда, когда она </a:t>
            </a:r>
            <a:br>
              <a:rPr lang="ru-RU" sz="2600" dirty="0" smtClean="0"/>
            </a:br>
            <a:r>
              <a:rPr lang="ru-RU" sz="2600" dirty="0" smtClean="0"/>
              <a:t>в унынии и нуждается в этом, но и когда видите</a:t>
            </a:r>
            <a:r>
              <a:rPr lang="ru-RU" sz="2600" dirty="0"/>
              <a:t>, что у </a:t>
            </a:r>
            <a:r>
              <a:rPr lang="ru-RU" sz="2600" dirty="0" smtClean="0"/>
              <a:t>неё всё </a:t>
            </a:r>
            <a:r>
              <a:rPr lang="ru-RU" sz="2600" dirty="0"/>
              <a:t>хорошо</a:t>
            </a:r>
            <a:r>
              <a:rPr lang="ru-RU" sz="2600" dirty="0" smtClean="0"/>
              <a:t>.</a:t>
            </a:r>
            <a:endParaRPr lang="ru-RU" sz="26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600" dirty="0" smtClean="0"/>
              <a:t>Замечайте и хвалите её за УСИЛИЯ</a:t>
            </a:r>
            <a:r>
              <a:rPr lang="ru-RU" sz="2600" dirty="0"/>
              <a:t>, а не </a:t>
            </a:r>
            <a:r>
              <a:rPr lang="ru-RU" sz="2600" dirty="0" smtClean="0"/>
              <a:t>только </a:t>
            </a:r>
            <a:br>
              <a:rPr lang="ru-RU" sz="2600" dirty="0" smtClean="0"/>
            </a:br>
            <a:r>
              <a:rPr lang="ru-RU" sz="2600" dirty="0" smtClean="0"/>
              <a:t>за РЕЗУЛЬТАТЫ.</a:t>
            </a:r>
            <a:endParaRPr lang="ru-RU" sz="26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600" dirty="0" smtClean="0"/>
              <a:t>Считайтесь с её чувствами </a:t>
            </a:r>
            <a:r>
              <a:rPr lang="ru-RU" sz="2600" dirty="0"/>
              <a:t>и </a:t>
            </a:r>
            <a:r>
              <a:rPr lang="ru-RU" sz="2600" dirty="0" smtClean="0"/>
              <a:t>выражайте </a:t>
            </a:r>
            <a:r>
              <a:rPr lang="ru-RU" sz="2600" dirty="0"/>
              <a:t>уверенность в </a:t>
            </a:r>
            <a:r>
              <a:rPr lang="ru-RU" sz="2600" dirty="0" smtClean="0"/>
              <a:t>её </a:t>
            </a:r>
            <a:r>
              <a:rPr lang="ru-RU" sz="2600" dirty="0"/>
              <a:t>способностях.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0843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6B5EE-9D21-446D-B3EE-2DD589F0BB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72" y="-128016"/>
            <a:ext cx="8975835" cy="1328166"/>
          </a:xfrm>
        </p:spPr>
        <p:txBody>
          <a:bodyPr>
            <a:no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УЧИТЕ ЕЁ </a:t>
            </a:r>
            <a:r>
              <a:rPr lang="bg-BG" sz="2800" b="1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ЗАБОТИТЬСЯ И ОБЩАТЬСЯ, </a:t>
            </a:r>
            <a:r>
              <a:rPr lang="bg-BG" sz="28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/>
            </a:r>
            <a:br>
              <a:rPr lang="bg-BG" sz="28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</a:br>
            <a:r>
              <a:rPr lang="bg-BG" sz="28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А </a:t>
            </a:r>
            <a:r>
              <a:rPr lang="bg-BG" sz="2800" b="1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НЕ СРАВНИВАТЬ И СОРЕВНОВАТЬСЯ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8C02667-687A-4711-A3D2-624D897831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4994" y="1065910"/>
            <a:ext cx="7454011" cy="5219650"/>
          </a:xfrm>
        </p:spPr>
        <p:txBody>
          <a:bodyPr anchor="ctr">
            <a:normAutofit fontScale="85000" lnSpcReduction="20000"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Когда </a:t>
            </a:r>
            <a:r>
              <a:rPr lang="ru-RU" dirty="0"/>
              <a:t>мы </a:t>
            </a:r>
            <a:r>
              <a:rPr lang="ru-RU" dirty="0" smtClean="0"/>
              <a:t>сравниваем себя с другими, </a:t>
            </a:r>
            <a:br>
              <a:rPr lang="ru-RU" dirty="0" smtClean="0"/>
            </a:br>
            <a:r>
              <a:rPr lang="ru-RU" dirty="0" smtClean="0"/>
              <a:t>мы замечаем лишь свои слабые 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/>
              <a:t>отрицательные </a:t>
            </a:r>
            <a:r>
              <a:rPr lang="ru-RU" dirty="0" smtClean="0"/>
              <a:t>качества на фоне положительных сторон других людей</a:t>
            </a:r>
            <a:endParaRPr lang="ru-RU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Предложите ей за чьей-</a:t>
            </a:r>
            <a:r>
              <a:rPr lang="ru-RU" dirty="0"/>
              <a:t>то </a:t>
            </a:r>
            <a:r>
              <a:rPr lang="ru-RU" dirty="0" smtClean="0"/>
              <a:t>внешностью видеть сердце</a:t>
            </a:r>
            <a:r>
              <a:rPr lang="ru-RU" dirty="0"/>
              <a:t>, борьбу, проблемы </a:t>
            </a:r>
            <a:r>
              <a:rPr lang="ru-RU" dirty="0" smtClean="0"/>
              <a:t>и сомнения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Подчёркивайте, что важнее иметь настоящую дружбу, </a:t>
            </a:r>
            <a:r>
              <a:rPr lang="ru-RU" dirty="0"/>
              <a:t>чем </a:t>
            </a:r>
            <a:r>
              <a:rPr lang="ru-RU" dirty="0" smtClean="0"/>
              <a:t>множество приятелей/быть популярной</a:t>
            </a:r>
            <a:endParaRPr lang="ru-RU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Предоставляйте возможности для развития крепких дружеских </a:t>
            </a:r>
            <a:r>
              <a:rPr lang="ru-RU" dirty="0" smtClean="0"/>
              <a:t>отношений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7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72E66-EC1E-4AED-987C-4A33A0821D0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0714" y="387260"/>
            <a:ext cx="8971642" cy="834101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>
                <a:solidFill>
                  <a:schemeClr val="bg1"/>
                </a:solidFill>
                <a:latin typeface="Avenir Black"/>
                <a:cs typeface="Avenir Black"/>
              </a:rPr>
              <a:t>КАК </a:t>
            </a:r>
            <a:r>
              <a:rPr lang="en-US" sz="3100" b="1" dirty="0">
                <a:solidFill>
                  <a:schemeClr val="bg1"/>
                </a:solidFill>
                <a:latin typeface="Avenir Black"/>
                <a:cs typeface="Avenir Black"/>
              </a:rPr>
              <a:t>ВОСПИТАТЬ УВЕРЕННУЮ </a:t>
            </a:r>
            <a:r>
              <a:rPr lang="en-US" sz="3100" b="1" dirty="0" err="1">
                <a:solidFill>
                  <a:schemeClr val="bg1"/>
                </a:solidFill>
                <a:latin typeface="Avenir Black"/>
                <a:cs typeface="Avenir Black"/>
              </a:rPr>
              <a:t>В</a:t>
            </a:r>
            <a:r>
              <a:rPr lang="en-US" sz="3100" b="1" dirty="0">
                <a:solidFill>
                  <a:schemeClr val="bg1"/>
                </a:solidFill>
                <a:latin typeface="Avenir Black"/>
                <a:cs typeface="Avenir Black"/>
              </a:rPr>
              <a:t> СЕБЕ ДЕВУШКУ</a:t>
            </a:r>
            <a:r>
              <a:rPr lang="ru-RU" sz="3600" b="1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2A52C2-909C-43A6-9C68-B62199320A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3377" y="2043042"/>
            <a:ext cx="7483033" cy="2931289"/>
          </a:xfrm>
        </p:spPr>
        <p:txBody>
          <a:bodyPr>
            <a:noAutofit/>
          </a:bodyPr>
          <a:lstStyle/>
          <a:p>
            <a:pPr marL="0" indent="0" algn="ctr">
              <a:buClr>
                <a:srgbClr val="E18F39"/>
              </a:buClr>
              <a:buNone/>
            </a:pPr>
            <a:r>
              <a:rPr lang="ru-RU" b="1" dirty="0" smtClean="0"/>
              <a:t>Поощрять, дать всё необходимое </a:t>
            </a:r>
            <a:br>
              <a:rPr lang="ru-RU" b="1" dirty="0" smtClean="0"/>
            </a:br>
            <a:r>
              <a:rPr lang="ru-RU" b="1" dirty="0" smtClean="0"/>
              <a:t>и побуждать </a:t>
            </a:r>
            <a:r>
              <a:rPr lang="ru-RU" b="1" dirty="0"/>
              <a:t>девочек уверенно жить такими, какими их создал Бог, </a:t>
            </a:r>
            <a:r>
              <a:rPr lang="ru-RU" b="1" dirty="0" smtClean="0"/>
              <a:t>- прекрасными и </a:t>
            </a:r>
            <a:r>
              <a:rPr lang="ru-RU" b="1" dirty="0"/>
              <a:t>уникальными </a:t>
            </a:r>
            <a:r>
              <a:rPr lang="ru-RU" b="1" dirty="0" smtClean="0"/>
              <a:t>юными женщинами</a:t>
            </a:r>
            <a:r>
              <a:rPr lang="ru-RU" b="1" dirty="0"/>
              <a:t>, </a:t>
            </a:r>
            <a:r>
              <a:rPr lang="ru-RU" b="1" dirty="0" smtClean="0"/>
              <a:t>чтобы смело воплощать </a:t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жизнь Его план </a:t>
            </a:r>
            <a:r>
              <a:rPr lang="ru-RU" b="1" dirty="0" smtClean="0"/>
              <a:t>и предназначение.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73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3E57E-9CCD-4254-AE6A-27EE5E45D0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6568" y="146304"/>
            <a:ext cx="4691063" cy="93268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СМИ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88D3212-B0A3-47B1-8D86-DA2015F81D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9852" y="1177159"/>
            <a:ext cx="7531279" cy="5171089"/>
          </a:xfrm>
        </p:spPr>
        <p:txBody>
          <a:bodyPr>
            <a:noAutofit/>
          </a:bodyPr>
          <a:lstStyle/>
          <a:p>
            <a:pPr marL="685800" lvl="2"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300" dirty="0" smtClean="0"/>
              <a:t>Научите её </a:t>
            </a:r>
            <a:r>
              <a:rPr lang="ru-RU" sz="2300" dirty="0"/>
              <a:t>критически относиться к социальным сетям — </a:t>
            </a:r>
            <a:r>
              <a:rPr lang="ru-RU" sz="2300" dirty="0" smtClean="0"/>
              <a:t>спрашивать себя, </a:t>
            </a:r>
            <a:r>
              <a:rPr lang="ru-RU" sz="2300" dirty="0"/>
              <a:t>что реально, а что </a:t>
            </a:r>
            <a:r>
              <a:rPr lang="ru-RU" sz="2300" dirty="0" smtClean="0"/>
              <a:t>прошло через фильтр</a:t>
            </a:r>
            <a:endParaRPr lang="ru-RU" sz="2300" dirty="0"/>
          </a:p>
          <a:p>
            <a:pPr marL="685800" lvl="2"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300" dirty="0"/>
              <a:t>Поговорите о </a:t>
            </a:r>
            <a:r>
              <a:rPr lang="ru-RU" sz="2300" dirty="0" err="1"/>
              <a:t>киберзапугивании</a:t>
            </a:r>
            <a:r>
              <a:rPr lang="ru-RU" sz="2300" dirty="0"/>
              <a:t> и ролевых играх, как она может реагировать, независимо от того, является ли мишенью она или кто-то другой.</a:t>
            </a:r>
          </a:p>
          <a:p>
            <a:pPr marL="685800" lvl="2"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300" dirty="0"/>
              <a:t>Поговорите и </a:t>
            </a:r>
            <a:r>
              <a:rPr lang="en-US" sz="2300" dirty="0" err="1"/>
              <a:t>о</a:t>
            </a:r>
            <a:r>
              <a:rPr lang="en-US" sz="2300" dirty="0"/>
              <a:t> </a:t>
            </a:r>
            <a:r>
              <a:rPr lang="en-US" sz="2300" dirty="0" err="1"/>
              <a:t>секстинг</a:t>
            </a:r>
            <a:r>
              <a:rPr lang="ru-RU" sz="2300" dirty="0"/>
              <a:t>е (</a:t>
            </a:r>
            <a:r>
              <a:rPr lang="en-US" sz="2300" dirty="0" err="1"/>
              <a:t>запросах</a:t>
            </a:r>
            <a:r>
              <a:rPr lang="en-US" sz="2300" dirty="0"/>
              <a:t> </a:t>
            </a:r>
            <a:r>
              <a:rPr lang="en-US" sz="2300" dirty="0" err="1"/>
              <a:t>парней</a:t>
            </a:r>
            <a:r>
              <a:rPr lang="en-US" sz="2300" dirty="0"/>
              <a:t> </a:t>
            </a:r>
            <a:r>
              <a:rPr lang="en-US" sz="2300" dirty="0" err="1"/>
              <a:t>на</a:t>
            </a:r>
            <a:r>
              <a:rPr lang="en-US" sz="2300" dirty="0"/>
              <a:t> </a:t>
            </a:r>
            <a:r>
              <a:rPr lang="en-US" sz="2300" dirty="0" err="1"/>
              <a:t>обмен</a:t>
            </a:r>
            <a:r>
              <a:rPr lang="en-US" sz="2300" dirty="0"/>
              <a:t> </a:t>
            </a:r>
            <a:r>
              <a:rPr lang="en-US" sz="2300" dirty="0" err="1"/>
              <a:t>интимными</a:t>
            </a:r>
            <a:r>
              <a:rPr lang="en-US" sz="2300" dirty="0"/>
              <a:t> </a:t>
            </a:r>
            <a:r>
              <a:rPr lang="en-US" sz="2300" dirty="0" err="1"/>
              <a:t>фото</a:t>
            </a:r>
            <a:r>
              <a:rPr lang="ru-RU" sz="2300" dirty="0"/>
              <a:t>) — не только об </a:t>
            </a:r>
            <a:r>
              <a:rPr lang="ru-RU" sz="2300" dirty="0" smtClean="0"/>
              <a:t>опасностях этого, </a:t>
            </a:r>
            <a:r>
              <a:rPr lang="ru-RU" sz="2300" dirty="0"/>
              <a:t>но </a:t>
            </a:r>
            <a:r>
              <a:rPr lang="ru-RU" sz="2300" dirty="0" smtClean="0"/>
              <a:t>дайте </a:t>
            </a:r>
            <a:r>
              <a:rPr lang="ru-RU" sz="2300" dirty="0"/>
              <a:t>ей понять, что это </a:t>
            </a:r>
            <a:r>
              <a:rPr lang="ru-RU" sz="2300" dirty="0" smtClean="0"/>
              <a:t>неправильно, используйте для этого диалог:</a:t>
            </a:r>
            <a:endParaRPr lang="ru-RU" sz="2300" dirty="0"/>
          </a:p>
          <a:p>
            <a:pPr marL="1143000" lvl="3"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300" dirty="0"/>
              <a:t>Что самое худшее, что может случиться?</a:t>
            </a:r>
          </a:p>
          <a:p>
            <a:pPr marL="1143000" lvl="3">
              <a:spcBef>
                <a:spcPts val="1200"/>
              </a:spcBef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300" dirty="0"/>
              <a:t>Что самое лучшее, что могло бы случиться?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1553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43228-4121-4E56-AC12-EFF2D0B01D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7135"/>
            <a:ext cx="9144000" cy="9937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ПОДГОТОВТЕ </a:t>
            </a:r>
            <a:r>
              <a:rPr lang="en-US" sz="2800" b="1" dirty="0" err="1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Е</a:t>
            </a:r>
            <a:r>
              <a:rPr lang="ru-RU" sz="28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Ё</a:t>
            </a:r>
            <a:r>
              <a:rPr lang="en-US" sz="28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ДЛЯ ЖИЗНИ </a:t>
            </a:r>
            <a:r>
              <a:rPr lang="en-US" sz="2800" b="1" dirty="0" err="1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С</a:t>
            </a:r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 УВЕРЕННОСТЬЮ</a:t>
            </a:r>
            <a:endParaRPr lang="ru-RU" sz="28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458DA64B-0649-4014-8266-FFA717BEA3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944" y="1260435"/>
            <a:ext cx="7662672" cy="4783013"/>
          </a:xfrm>
        </p:spPr>
        <p:txBody>
          <a:bodyPr anchor="t"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Чтобы жить с уверенностью</a:t>
            </a:r>
            <a:endParaRPr lang="ru-RU" sz="28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Справляться </a:t>
            </a:r>
            <a:r>
              <a:rPr lang="ru-RU" sz="2800" dirty="0"/>
              <a:t>с </a:t>
            </a:r>
            <a:r>
              <a:rPr lang="ru-RU" sz="2800" dirty="0" smtClean="0"/>
              <a:t>неудачами</a:t>
            </a:r>
            <a:endParaRPr lang="ru-RU" sz="28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Заботиться о других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Стоять на страже своих </a:t>
            </a:r>
            <a:br>
              <a:rPr lang="ru-RU" sz="2800" dirty="0" smtClean="0"/>
            </a:br>
            <a:r>
              <a:rPr lang="ru-RU" sz="2800" dirty="0" smtClean="0"/>
              <a:t>чувств, заботиться о себе</a:t>
            </a:r>
            <a:endParaRPr lang="ru-RU" sz="28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Уметь в жизни бороться,</a:t>
            </a:r>
            <a:br>
              <a:rPr lang="ru-RU" sz="2800" dirty="0" smtClean="0"/>
            </a:br>
            <a:r>
              <a:rPr lang="ru-RU" sz="2800" dirty="0" smtClean="0"/>
              <a:t>«держать удар»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40FFEB-9411-1947-8930-34BA571C764A}"/>
              </a:ext>
            </a:extLst>
          </p:cNvPr>
          <p:cNvSpPr/>
          <p:nvPr/>
        </p:nvSpPr>
        <p:spPr>
          <a:xfrm>
            <a:off x="5256758" y="1589777"/>
            <a:ext cx="2972842" cy="42891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0614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B870D-AEBD-4DE6-96DB-AE4F83D645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8776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УПРАЖНЕНИЕ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32C0D2-C309-4E83-BC8C-8CCD4045CC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828800"/>
            <a:ext cx="7461504" cy="400050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/>
              <a:t>какие</a:t>
            </a:r>
            <a:r>
              <a:rPr lang="en-US" dirty="0"/>
              <a:t> </a:t>
            </a:r>
            <a:r>
              <a:rPr lang="en-US" dirty="0" err="1"/>
              <a:t>моменты</a:t>
            </a:r>
            <a:r>
              <a:rPr lang="en-US" dirty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больше</a:t>
            </a:r>
            <a:r>
              <a:rPr lang="en-US" dirty="0"/>
              <a:t> </a:t>
            </a:r>
            <a:r>
              <a:rPr lang="en-US" dirty="0" err="1"/>
              <a:t>всего</a:t>
            </a:r>
            <a:r>
              <a:rPr lang="en-US" dirty="0"/>
              <a:t> </a:t>
            </a:r>
            <a:r>
              <a:rPr lang="en-US" dirty="0" err="1"/>
              <a:t>ощущаете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ощущали</a:t>
            </a:r>
            <a:r>
              <a:rPr lang="en-US" dirty="0"/>
              <a:t> </a:t>
            </a:r>
            <a:r>
              <a:rPr lang="en-US" dirty="0" err="1"/>
              <a:t>Бога</a:t>
            </a:r>
            <a:r>
              <a:rPr lang="en-US" dirty="0"/>
              <a:t>? </a:t>
            </a:r>
            <a:endParaRPr lang="ru-RU" dirty="0" smtClean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en-US" dirty="0" err="1" smtClean="0"/>
              <a:t>акими</a:t>
            </a:r>
            <a:r>
              <a:rPr lang="en-US" dirty="0" smtClean="0"/>
              <a:t> </a:t>
            </a:r>
            <a:r>
              <a:rPr lang="en-US" dirty="0" err="1"/>
              <a:t>новыми</a:t>
            </a:r>
            <a:r>
              <a:rPr lang="en-US" dirty="0"/>
              <a:t> </a:t>
            </a:r>
            <a:r>
              <a:rPr lang="ru-RU" dirty="0" smtClean="0"/>
              <a:t>путями </a:t>
            </a:r>
            <a:r>
              <a:rPr lang="en-US" dirty="0" err="1" smtClean="0"/>
              <a:t>вы</a:t>
            </a:r>
            <a:r>
              <a:rPr lang="en-US" dirty="0" smtClean="0"/>
              <a:t> </a:t>
            </a:r>
            <a:r>
              <a:rPr lang="en-US" dirty="0" err="1"/>
              <a:t>можете</a:t>
            </a:r>
            <a:r>
              <a:rPr lang="en-US" dirty="0"/>
              <a:t> </a:t>
            </a:r>
            <a:r>
              <a:rPr lang="en-US" dirty="0" err="1"/>
              <a:t>поделиться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 smtClean="0"/>
              <a:t>девочками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помочь</a:t>
            </a:r>
            <a:r>
              <a:rPr lang="en-US" dirty="0"/>
              <a:t> </a:t>
            </a:r>
            <a:r>
              <a:rPr lang="en-US" dirty="0" err="1"/>
              <a:t>им</a:t>
            </a:r>
            <a:r>
              <a:rPr lang="en-US" dirty="0"/>
              <a:t> </a:t>
            </a:r>
            <a:r>
              <a:rPr lang="en-US" dirty="0" err="1"/>
              <a:t>познать</a:t>
            </a:r>
            <a:r>
              <a:rPr lang="en-US" dirty="0"/>
              <a:t> </a:t>
            </a:r>
            <a:r>
              <a:rPr lang="en-US" dirty="0" err="1"/>
              <a:t>Бога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 smtClean="0"/>
              <a:t>ещ</a:t>
            </a:r>
            <a:r>
              <a:rPr lang="ru-RU" dirty="0" smtClean="0"/>
              <a:t>ё</a:t>
            </a:r>
            <a:r>
              <a:rPr lang="en-US" dirty="0" smtClean="0"/>
              <a:t> </a:t>
            </a:r>
            <a:r>
              <a:rPr lang="en-US" dirty="0" err="1"/>
              <a:t>сильнее</a:t>
            </a:r>
            <a:r>
              <a:rPr lang="en-US" dirty="0"/>
              <a:t> </a:t>
            </a:r>
            <a:r>
              <a:rPr lang="en-US" dirty="0" err="1"/>
              <a:t>полюбить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14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4E403-F617-4173-8C76-2C1B662912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1846668"/>
            <a:ext cx="6949440" cy="3616481"/>
          </a:xfrm>
        </p:spPr>
        <p:txBody>
          <a:bodyPr anchor="t">
            <a:noAutofit/>
          </a:bodyPr>
          <a:lstStyle/>
          <a:p>
            <a:pPr>
              <a:lnSpc>
                <a:spcPct val="130000"/>
              </a:lnSpc>
              <a:buClr>
                <a:srgbClr val="E18F39"/>
              </a:buClr>
            </a:pPr>
            <a:r>
              <a:rPr lang="en-US" sz="3600" b="1" dirty="0" err="1" smtClean="0">
                <a:latin typeface="+mn-lt"/>
                <a:ea typeface="+mn-ea"/>
                <a:cs typeface="+mn-cs"/>
              </a:rPr>
              <a:t>Враг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не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хочет</a:t>
            </a:r>
            <a:r>
              <a:rPr lang="en-US" sz="3600" b="1" dirty="0">
                <a:latin typeface="+mn-lt"/>
                <a:ea typeface="+mn-ea"/>
                <a:cs typeface="+mn-cs"/>
              </a:rPr>
              <a:t>,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чтобы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молодые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девушки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жили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с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уверенностью</a:t>
            </a:r>
            <a:r>
              <a:rPr lang="en-US" sz="3600" b="1" dirty="0">
                <a:latin typeface="+mn-lt"/>
                <a:ea typeface="+mn-ea"/>
                <a:cs typeface="+mn-cs"/>
              </a:rPr>
              <a:t>.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Он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хочет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помешать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им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в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этом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ru-RU" sz="36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latin typeface="+mn-lt"/>
                <a:ea typeface="+mn-ea"/>
                <a:cs typeface="+mn-cs"/>
              </a:rPr>
            </a:br>
            <a:r>
              <a:rPr lang="en-US" sz="3600" b="1" dirty="0" err="1" smtClean="0">
                <a:latin typeface="+mn-lt"/>
                <a:ea typeface="+mn-ea"/>
                <a:cs typeface="+mn-cs"/>
              </a:rPr>
              <a:t>и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заставить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ru-RU" sz="3600" b="1" dirty="0" smtClean="0">
                <a:latin typeface="+mn-lt"/>
                <a:ea typeface="+mn-ea"/>
                <a:cs typeface="+mn-cs"/>
              </a:rPr>
              <a:t>их </a:t>
            </a:r>
            <a:r>
              <a:rPr lang="en-US" sz="3600" b="1" dirty="0" err="1" smtClean="0">
                <a:latin typeface="+mn-lt"/>
                <a:ea typeface="+mn-ea"/>
                <a:cs typeface="+mn-cs"/>
              </a:rPr>
              <a:t>сомневаться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36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latin typeface="+mn-lt"/>
                <a:ea typeface="+mn-ea"/>
                <a:cs typeface="+mn-cs"/>
              </a:rPr>
            </a:br>
            <a:r>
              <a:rPr lang="en-US" sz="3600" b="1" dirty="0" err="1" smtClean="0">
                <a:latin typeface="+mn-lt"/>
                <a:ea typeface="+mn-ea"/>
                <a:cs typeface="+mn-cs"/>
              </a:rPr>
              <a:t>в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себе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 smtClean="0">
                <a:latin typeface="+mn-lt"/>
                <a:ea typeface="+mn-ea"/>
                <a:cs typeface="+mn-cs"/>
              </a:rPr>
              <a:t>и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сомневаться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в</a:t>
            </a:r>
            <a:r>
              <a:rPr lang="en-US" sz="3600" b="1" dirty="0"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>
                <a:latin typeface="+mn-lt"/>
                <a:ea typeface="+mn-ea"/>
                <a:cs typeface="+mn-cs"/>
              </a:rPr>
              <a:t>Боге</a:t>
            </a:r>
            <a:r>
              <a:rPr lang="en-US" sz="3600" b="1" dirty="0"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633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2AC31B-3A8E-4547-9EAF-9E0739DE99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2104" y="1502979"/>
            <a:ext cx="7479792" cy="40464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Какой</a:t>
            </a:r>
            <a:r>
              <a:rPr lang="en-US" sz="2800" dirty="0" smtClean="0"/>
              <a:t> </a:t>
            </a:r>
            <a:r>
              <a:rPr lang="en-US" sz="2800" dirty="0" err="1"/>
              <a:t>главный</a:t>
            </a:r>
            <a:r>
              <a:rPr lang="en-US" sz="2800" dirty="0"/>
              <a:t> </a:t>
            </a:r>
            <a:r>
              <a:rPr lang="en-US" sz="2800" dirty="0" err="1"/>
              <a:t>вывод</a:t>
            </a:r>
            <a:r>
              <a:rPr lang="en-US" sz="2800" dirty="0"/>
              <a:t> </a:t>
            </a:r>
            <a:r>
              <a:rPr lang="en-US" sz="2800" dirty="0" err="1"/>
              <a:t>вы</a:t>
            </a:r>
            <a:r>
              <a:rPr lang="en-US" sz="2800" dirty="0"/>
              <a:t> </a:t>
            </a:r>
            <a:r>
              <a:rPr lang="en-US" sz="2800" dirty="0" err="1"/>
              <a:t>сделали</a:t>
            </a:r>
            <a:r>
              <a:rPr lang="en-US" sz="2800" dirty="0"/>
              <a:t> </a:t>
            </a:r>
            <a:r>
              <a:rPr lang="en-US" sz="2800" dirty="0" err="1"/>
              <a:t>из</a:t>
            </a:r>
            <a:r>
              <a:rPr lang="en-US" sz="2800" dirty="0"/>
              <a:t> </a:t>
            </a:r>
            <a:r>
              <a:rPr lang="en-US" sz="2800" dirty="0" err="1"/>
              <a:t>этого</a:t>
            </a:r>
            <a:r>
              <a:rPr lang="en-US" sz="2800" dirty="0"/>
              <a:t> </a:t>
            </a:r>
            <a:r>
              <a:rPr lang="en-US" sz="2800" dirty="0" err="1"/>
              <a:t>семинара</a:t>
            </a:r>
            <a:r>
              <a:rPr lang="en-US" sz="2800" dirty="0" smtClean="0"/>
              <a:t>?</a:t>
            </a:r>
            <a:endParaRPr lang="ru-RU" sz="28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Какие</a:t>
            </a:r>
            <a:r>
              <a:rPr lang="en-US" sz="2800" dirty="0" smtClean="0"/>
              <a:t> </a:t>
            </a:r>
            <a:r>
              <a:rPr lang="en-US" sz="2800" dirty="0" err="1"/>
              <a:t>три</a:t>
            </a:r>
            <a:r>
              <a:rPr lang="en-US" sz="2800" dirty="0"/>
              <a:t> </a:t>
            </a:r>
            <a:r>
              <a:rPr lang="en-US" sz="2800" dirty="0" err="1"/>
              <a:t>вещи</a:t>
            </a:r>
            <a:r>
              <a:rPr lang="en-US" sz="2800" dirty="0"/>
              <a:t> </a:t>
            </a:r>
            <a:r>
              <a:rPr lang="en-US" sz="2800" dirty="0" err="1"/>
              <a:t>вы</a:t>
            </a:r>
            <a:r>
              <a:rPr lang="en-US" sz="2800" dirty="0"/>
              <a:t> </a:t>
            </a:r>
            <a:r>
              <a:rPr lang="en-US" sz="2800" dirty="0" err="1"/>
              <a:t>сделаете</a:t>
            </a:r>
            <a:r>
              <a:rPr lang="en-US" sz="2800" dirty="0"/>
              <a:t> </a:t>
            </a:r>
            <a:r>
              <a:rPr lang="en-US" sz="2800" dirty="0" err="1"/>
              <a:t>в</a:t>
            </a:r>
            <a:r>
              <a:rPr lang="en-US" sz="2800" dirty="0"/>
              <a:t> </a:t>
            </a:r>
            <a:r>
              <a:rPr lang="en-US" sz="2800" dirty="0" err="1"/>
              <a:t>результате</a:t>
            </a:r>
            <a:r>
              <a:rPr lang="en-US" sz="2800" dirty="0"/>
              <a:t> </a:t>
            </a:r>
            <a:r>
              <a:rPr lang="en-US" sz="2800" dirty="0" err="1"/>
              <a:t>сегодняшней</a:t>
            </a:r>
            <a:r>
              <a:rPr lang="en-US" sz="2800" dirty="0"/>
              <a:t> </a:t>
            </a:r>
            <a:r>
              <a:rPr lang="en-US" sz="2800" dirty="0" err="1"/>
              <a:t>беседы</a:t>
            </a:r>
            <a:r>
              <a:rPr lang="en-US" sz="2800" dirty="0" smtClean="0"/>
              <a:t>?</a:t>
            </a:r>
            <a:endParaRPr lang="ru-RU" sz="28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Как</a:t>
            </a:r>
            <a:r>
              <a:rPr lang="en-US" sz="2800" dirty="0" smtClean="0"/>
              <a:t> </a:t>
            </a:r>
            <a:r>
              <a:rPr lang="en-US" sz="2800" dirty="0" err="1"/>
              <a:t>изменятся</a:t>
            </a:r>
            <a:r>
              <a:rPr lang="en-US" sz="2800" dirty="0"/>
              <a:t> </a:t>
            </a:r>
            <a:r>
              <a:rPr lang="en-US" sz="2800" dirty="0" err="1"/>
              <a:t>ваши</a:t>
            </a:r>
            <a:r>
              <a:rPr lang="en-US" sz="2800" dirty="0"/>
              <a:t> </a:t>
            </a:r>
            <a:r>
              <a:rPr lang="en-US" sz="2800" dirty="0" err="1"/>
              <a:t>молитвы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девочек</a:t>
            </a:r>
            <a:r>
              <a:rPr lang="en-US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err="1" smtClean="0"/>
              <a:t>в</a:t>
            </a:r>
            <a:r>
              <a:rPr lang="en-US" sz="2800" dirty="0" smtClean="0"/>
              <a:t> </a:t>
            </a:r>
            <a:r>
              <a:rPr lang="en-US" sz="2800" dirty="0" err="1"/>
              <a:t>результате</a:t>
            </a:r>
            <a:r>
              <a:rPr lang="en-US" sz="2800" dirty="0"/>
              <a:t> </a:t>
            </a:r>
            <a:r>
              <a:rPr lang="en-US" sz="2800" dirty="0" err="1"/>
              <a:t>полученной</a:t>
            </a:r>
            <a:r>
              <a:rPr lang="en-US" sz="2800" dirty="0"/>
              <a:t> </a:t>
            </a:r>
            <a:r>
              <a:rPr lang="en-US" sz="2800" dirty="0" err="1"/>
              <a:t>информации</a:t>
            </a:r>
            <a:r>
              <a:rPr lang="en-US" sz="2800" dirty="0"/>
              <a:t>?</a:t>
            </a:r>
            <a:r>
              <a:rPr lang="ru-RU" sz="2800" dirty="0"/>
              <a:t> 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06802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28C569-6075-4927-A428-BCCF755926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2648" y="1334184"/>
            <a:ext cx="7918704" cy="452596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2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Enough: Discovering a God Who is Enough When You’re Not </a:t>
            </a:r>
            <a:r>
              <a:rPr lang="en-US" sz="2000" dirty="0"/>
              <a:t>by Tamyra Horst (Pacific Press Publishing)</a:t>
            </a:r>
          </a:p>
          <a:p>
            <a:pPr marL="285750" indent="-285750">
              <a:lnSpc>
                <a:spcPct val="17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Real You</a:t>
            </a:r>
            <a:r>
              <a:rPr lang="en-US" sz="2400" dirty="0"/>
              <a:t> by Tamyra Horst (</a:t>
            </a:r>
            <a:r>
              <a:rPr lang="en-US" sz="2400" dirty="0" err="1"/>
              <a:t>AdventSource</a:t>
            </a:r>
            <a:r>
              <a:rPr lang="en-US" sz="2400" dirty="0"/>
              <a:t>)</a:t>
            </a:r>
          </a:p>
          <a:p>
            <a:pPr marL="285750" indent="-285750">
              <a:lnSpc>
                <a:spcPct val="12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Praying Like Crazy for Your Kids </a:t>
            </a:r>
            <a:r>
              <a:rPr lang="en-US" sz="2400" dirty="0"/>
              <a:t>by Tamyra Horst (Pacific Press Publishing)</a:t>
            </a:r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Untangled: Guiding Girls through the Seven Transitions into Adulthood </a:t>
            </a:r>
            <a:r>
              <a:rPr lang="en-US" sz="2400" dirty="0"/>
              <a:t>by Lisa </a:t>
            </a:r>
            <a:r>
              <a:rPr lang="en-US" sz="2400" dirty="0" err="1"/>
              <a:t>Damour</a:t>
            </a:r>
            <a:r>
              <a:rPr lang="en-US" sz="2400" dirty="0"/>
              <a:t>, Ph.D. (Ballantine Books)</a:t>
            </a:r>
          </a:p>
          <a:p>
            <a:pPr marL="0" indent="0">
              <a:lnSpc>
                <a:spcPct val="110000"/>
              </a:lnSpc>
              <a:buClr>
                <a:srgbClr val="E18F39"/>
              </a:buClr>
              <a:buNone/>
            </a:pPr>
            <a:endParaRPr lang="en-US" sz="1100" dirty="0"/>
          </a:p>
          <a:p>
            <a:pPr marL="285750" indent="-285750">
              <a:lnSpc>
                <a:spcPct val="11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Under Pressure: Confronting the Epidemic of Stress and Anxiety in Girls </a:t>
            </a:r>
            <a:r>
              <a:rPr lang="en-US" sz="2400" dirty="0"/>
              <a:t>by Lisa </a:t>
            </a:r>
            <a:r>
              <a:rPr lang="en-US" sz="2400" dirty="0" err="1"/>
              <a:t>Damour</a:t>
            </a:r>
            <a:r>
              <a:rPr lang="en-US" sz="2400" dirty="0"/>
              <a:t> Ph.D. (Ballantine Books)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130209" cy="6463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Использованная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литература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84013" y="2658931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КАК </a:t>
            </a:r>
            <a:r>
              <a:rPr lang="en-US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ВОСПИТАТЬ УВЕРЕННУЮ </a:t>
            </a:r>
            <a:r>
              <a:rPr lang="en-US" sz="1600" dirty="0" err="1">
                <a:solidFill>
                  <a:srgbClr val="FDA400"/>
                </a:solidFill>
                <a:latin typeface="Avenir Next Condensed" panose="020B0506020202020204" pitchFamily="34" charset="0"/>
              </a:rPr>
              <a:t>В</a:t>
            </a:r>
            <a:r>
              <a:rPr lang="en-US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 СЕБЕ </a:t>
            </a:r>
            <a:r>
              <a:rPr lang="en-US" sz="1600" dirty="0" smtClean="0">
                <a:solidFill>
                  <a:srgbClr val="FDA400"/>
                </a:solidFill>
                <a:latin typeface="Avenir Next Condensed" panose="020B0506020202020204" pitchFamily="34" charset="0"/>
              </a:rPr>
              <a:t>ДЕВУШКУ</a:t>
            </a:r>
            <a:endParaRPr lang="en-US" sz="1600" dirty="0">
              <a:solidFill>
                <a:srgbClr val="FDA40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1157468" y="2997485"/>
            <a:ext cx="6378755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ПЕРЕХОД </a:t>
            </a:r>
            <a:r>
              <a:rPr lang="ru-RU" sz="5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ОТ </a:t>
            </a:r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ПРЕНЦЕССЫ </a:t>
            </a:r>
            <a:r>
              <a:rPr lang="ru-RU" sz="5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</a:br>
            <a:r>
              <a:rPr lang="en-US" sz="5400" b="1" dirty="0" err="1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К</a:t>
            </a:r>
            <a:r>
              <a:rPr lang="en-US" sz="5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 ПОДРОСТКУ</a:t>
            </a:r>
            <a:endParaRPr lang="ru-RU" sz="5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C621C-DCA0-4480-8FE4-7950C43180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84" y="152842"/>
            <a:ext cx="9175132" cy="99377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600" b="1" dirty="0" err="1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Девочки</a:t>
            </a:r>
            <a:r>
              <a:rPr lang="en-US" sz="2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чувствуют</a:t>
            </a:r>
            <a:r>
              <a:rPr lang="en-US" sz="2600" b="1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необходимость</a:t>
            </a:r>
            <a:r>
              <a:rPr lang="en-US" sz="2600" b="1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быть</a:t>
            </a:r>
            <a:r>
              <a:rPr lang="en-US" sz="2600" b="1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идеальными</a:t>
            </a:r>
            <a:r>
              <a:rPr lang="en-US" sz="2600" b="1" dirty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15B60FB-91C4-413B-9D61-739FA1926E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1338" y="1182902"/>
            <a:ext cx="7535917" cy="4728666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600" dirty="0" err="1" smtClean="0"/>
              <a:t>вписываться</a:t>
            </a:r>
            <a:r>
              <a:rPr lang="en-US" sz="2600" dirty="0" smtClean="0"/>
              <a:t> </a:t>
            </a:r>
            <a:r>
              <a:rPr lang="en-US" sz="2600" dirty="0" err="1"/>
              <a:t>в</a:t>
            </a:r>
            <a:r>
              <a:rPr lang="en-US" sz="2600" dirty="0"/>
              <a:t> </a:t>
            </a:r>
            <a:r>
              <a:rPr lang="en-US" sz="2600" dirty="0" err="1"/>
              <a:t>компанию</a:t>
            </a:r>
            <a:r>
              <a:rPr lang="en-US" sz="2600" dirty="0"/>
              <a:t>, </a:t>
            </a:r>
            <a:r>
              <a:rPr lang="en-US" sz="2600" dirty="0" err="1"/>
              <a:t>но</a:t>
            </a:r>
            <a:r>
              <a:rPr lang="en-US" sz="2600" dirty="0"/>
              <a:t> </a:t>
            </a:r>
            <a:r>
              <a:rPr lang="en-US" sz="2600" dirty="0" err="1"/>
              <a:t>при</a:t>
            </a:r>
            <a:r>
              <a:rPr lang="en-US" sz="2600" dirty="0"/>
              <a:t> </a:t>
            </a:r>
            <a:r>
              <a:rPr lang="en-US" sz="2600" dirty="0" err="1"/>
              <a:t>этом</a:t>
            </a:r>
            <a:r>
              <a:rPr lang="en-US" sz="2600" dirty="0"/>
              <a:t> </a:t>
            </a:r>
            <a:r>
              <a:rPr lang="en-US" sz="2600" dirty="0" err="1" smtClean="0"/>
              <a:t>выделят</a:t>
            </a:r>
            <a:r>
              <a:rPr lang="ru-RU" sz="2600" dirty="0" smtClean="0"/>
              <a:t>ь</a:t>
            </a:r>
            <a:r>
              <a:rPr lang="en-US" sz="2600" dirty="0" err="1" smtClean="0"/>
              <a:t>ся</a:t>
            </a:r>
            <a:endParaRPr lang="ru-RU" sz="2600" dirty="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600" dirty="0" err="1" smtClean="0"/>
              <a:t>учиться</a:t>
            </a:r>
            <a:r>
              <a:rPr lang="en-US" sz="2600" dirty="0" smtClean="0"/>
              <a:t> </a:t>
            </a:r>
            <a:r>
              <a:rPr lang="en-US" sz="2600" dirty="0" err="1"/>
              <a:t>по</a:t>
            </a:r>
            <a:r>
              <a:rPr lang="en-US" sz="2600" dirty="0"/>
              <a:t> </a:t>
            </a:r>
            <a:r>
              <a:rPr lang="en-US" sz="2600" dirty="0" err="1" smtClean="0"/>
              <a:t>усложн</a:t>
            </a:r>
            <a:r>
              <a:rPr lang="ru-RU" sz="2600" dirty="0" smtClean="0"/>
              <a:t>ё</a:t>
            </a:r>
            <a:r>
              <a:rPr lang="en-US" sz="2600" dirty="0" err="1" smtClean="0"/>
              <a:t>нной</a:t>
            </a:r>
            <a:r>
              <a:rPr lang="en-US" sz="2600" dirty="0" smtClean="0"/>
              <a:t> </a:t>
            </a:r>
            <a:r>
              <a:rPr lang="en-US" sz="2600" dirty="0" err="1"/>
              <a:t>школьной</a:t>
            </a:r>
            <a:r>
              <a:rPr lang="en-US" sz="2600" dirty="0"/>
              <a:t> </a:t>
            </a:r>
            <a:r>
              <a:rPr lang="en-US" sz="2600" dirty="0" err="1" smtClean="0"/>
              <a:t>программе</a:t>
            </a:r>
            <a:endParaRPr lang="ru-RU" sz="2600" dirty="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600" dirty="0" err="1" smtClean="0"/>
              <a:t>посещать</a:t>
            </a:r>
            <a:r>
              <a:rPr lang="en-US" sz="2600" dirty="0" smtClean="0"/>
              <a:t> </a:t>
            </a:r>
            <a:r>
              <a:rPr lang="en-US" sz="2600" dirty="0" err="1"/>
              <a:t>курсы</a:t>
            </a:r>
            <a:r>
              <a:rPr lang="en-US" sz="2600" dirty="0"/>
              <a:t> </a:t>
            </a:r>
            <a:r>
              <a:rPr lang="en-US" sz="2600" dirty="0" err="1"/>
              <a:t>в</a:t>
            </a:r>
            <a:r>
              <a:rPr lang="en-US" sz="2600" dirty="0"/>
              <a:t> </a:t>
            </a:r>
            <a:r>
              <a:rPr lang="en-US" sz="2600" dirty="0" err="1"/>
              <a:t>колледже</a:t>
            </a:r>
            <a:r>
              <a:rPr lang="en-US" sz="2600" dirty="0"/>
              <a:t>, </a:t>
            </a:r>
            <a:r>
              <a:rPr lang="en-US" sz="2600" dirty="0" err="1"/>
              <a:t>учась</a:t>
            </a:r>
            <a:r>
              <a:rPr lang="en-US" sz="2600" dirty="0"/>
              <a:t> </a:t>
            </a:r>
            <a:r>
              <a:rPr lang="en-US" sz="2600" dirty="0" err="1"/>
              <a:t>в</a:t>
            </a:r>
            <a:r>
              <a:rPr lang="en-US" sz="2600" dirty="0"/>
              <a:t> </a:t>
            </a:r>
            <a:r>
              <a:rPr lang="en-US" sz="2600" dirty="0" err="1"/>
              <a:t>старших</a:t>
            </a:r>
            <a:r>
              <a:rPr lang="en-US" sz="2600" dirty="0"/>
              <a:t> </a:t>
            </a:r>
            <a:r>
              <a:rPr lang="en-US" sz="2600" dirty="0" err="1"/>
              <a:t>классах</a:t>
            </a:r>
            <a:r>
              <a:rPr lang="en-US" sz="2600" dirty="0"/>
              <a:t> </a:t>
            </a:r>
            <a:r>
              <a:rPr lang="en-US" sz="2600" dirty="0" err="1" smtClean="0"/>
              <a:t>школы</a:t>
            </a:r>
            <a:endParaRPr lang="ru-RU" sz="2600" dirty="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600" dirty="0" err="1" smtClean="0"/>
              <a:t>заниматься</a:t>
            </a:r>
            <a:r>
              <a:rPr lang="en-US" sz="2600" dirty="0" smtClean="0"/>
              <a:t> </a:t>
            </a:r>
            <a:r>
              <a:rPr lang="en-US" sz="2600" dirty="0" err="1"/>
              <a:t>спортом</a:t>
            </a:r>
            <a:r>
              <a:rPr lang="en-US" sz="2600" dirty="0"/>
              <a:t>, </a:t>
            </a:r>
            <a:r>
              <a:rPr lang="en-US" sz="2600" dirty="0" err="1" smtClean="0"/>
              <a:t>музыкой</a:t>
            </a:r>
            <a:r>
              <a:rPr lang="en-US" sz="2600" dirty="0" smtClean="0"/>
              <a:t> </a:t>
            </a:r>
            <a:r>
              <a:rPr lang="en-US" sz="2600" dirty="0" err="1" smtClean="0"/>
              <a:t>и</a:t>
            </a:r>
            <a:r>
              <a:rPr lang="en-US" sz="2600" dirty="0" smtClean="0"/>
              <a:t> </a:t>
            </a:r>
            <a:r>
              <a:rPr lang="en-US" sz="2600" dirty="0" err="1" smtClean="0"/>
              <a:t>множеством</a:t>
            </a:r>
            <a:r>
              <a:rPr lang="en-US" sz="2600" dirty="0" smtClean="0"/>
              <a:t> </a:t>
            </a:r>
            <a:r>
              <a:rPr lang="en-US" sz="2600" dirty="0" err="1"/>
              <a:t>других</a:t>
            </a:r>
            <a:r>
              <a:rPr lang="en-US" sz="2600" dirty="0"/>
              <a:t> </a:t>
            </a:r>
            <a:r>
              <a:rPr lang="en-US" sz="2600" dirty="0" err="1"/>
              <a:t>внеклассных</a:t>
            </a:r>
            <a:r>
              <a:rPr lang="en-US" sz="2600" dirty="0"/>
              <a:t> </a:t>
            </a:r>
            <a:r>
              <a:rPr lang="ru-RU" sz="2600" dirty="0" smtClean="0"/>
              <a:t>занятий</a:t>
            </a:r>
            <a:endParaRPr lang="ru-RU" sz="2600" dirty="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600" dirty="0" err="1" smtClean="0"/>
              <a:t>быть</a:t>
            </a:r>
            <a:r>
              <a:rPr lang="en-US" sz="2600" dirty="0" smtClean="0"/>
              <a:t> </a:t>
            </a:r>
            <a:r>
              <a:rPr lang="ru-RU" sz="2600" dirty="0" smtClean="0"/>
              <a:t>ходой, подтянутой</a:t>
            </a:r>
            <a:r>
              <a:rPr lang="en-US" sz="2600" dirty="0" smtClean="0"/>
              <a:t>, </a:t>
            </a:r>
            <a:r>
              <a:rPr lang="en-US" sz="2600" dirty="0" err="1"/>
              <a:t>красивой</a:t>
            </a:r>
            <a:r>
              <a:rPr lang="en-US" sz="2600" dirty="0"/>
              <a:t> </a:t>
            </a:r>
            <a:r>
              <a:rPr lang="en-US" sz="2600" dirty="0" err="1"/>
              <a:t>и</a:t>
            </a:r>
            <a:r>
              <a:rPr lang="en-US" sz="2600" dirty="0"/>
              <a:t> </a:t>
            </a:r>
            <a:r>
              <a:rPr lang="en-US" sz="2600" dirty="0" err="1"/>
              <a:t>носить</a:t>
            </a:r>
            <a:r>
              <a:rPr lang="en-US" sz="2600" dirty="0"/>
              <a:t> </a:t>
            </a:r>
            <a:r>
              <a:rPr lang="en-US" sz="2600" dirty="0" err="1"/>
              <a:t>правильную</a:t>
            </a:r>
            <a:r>
              <a:rPr lang="en-US" sz="2600" dirty="0"/>
              <a:t> </a:t>
            </a:r>
            <a:r>
              <a:rPr lang="en-US" sz="2600" dirty="0" err="1"/>
              <a:t>одежду</a:t>
            </a:r>
            <a:r>
              <a:rPr lang="en-US" sz="2600" dirty="0"/>
              <a:t> / </a:t>
            </a:r>
            <a:r>
              <a:rPr lang="en-US" sz="2600" dirty="0" err="1" smtClean="0"/>
              <a:t>макияж</a:t>
            </a:r>
            <a:endParaRPr lang="ru-RU" sz="2600" dirty="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600" dirty="0" err="1" smtClean="0"/>
              <a:t>иметь</a:t>
            </a:r>
            <a:r>
              <a:rPr lang="en-US" sz="2600" dirty="0" smtClean="0"/>
              <a:t> </a:t>
            </a:r>
            <a:r>
              <a:rPr lang="en-US" sz="2600" dirty="0" err="1"/>
              <a:t>много</a:t>
            </a:r>
            <a:r>
              <a:rPr lang="en-US" sz="2600" dirty="0"/>
              <a:t> </a:t>
            </a:r>
            <a:r>
              <a:rPr lang="en-US" sz="2600" dirty="0" err="1"/>
              <a:t>друзей</a:t>
            </a:r>
            <a:r>
              <a:rPr lang="ru-RU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4372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734DD-AA1D-43E5-8302-96C996D9E1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4369" y="0"/>
            <a:ext cx="8428191" cy="132023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ОПРОС ОТ КОМПАНИИ «</a:t>
            </a:r>
            <a:r>
              <a:rPr lang="en-US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YPULSE</a:t>
            </a:r>
            <a:r>
              <a:rPr lang="ru-RU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»</a:t>
            </a:r>
            <a:r>
              <a:rPr lang="en-US" sz="3600" b="1" dirty="0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: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9944A8A-4F32-4EA4-85D9-C61EC75EF5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1393" y="1342028"/>
            <a:ext cx="7063993" cy="4714802"/>
          </a:xfrm>
        </p:spPr>
        <p:txBody>
          <a:bodyPr anchor="t">
            <a:normAutofit fontScale="92500" lnSpcReduction="20000"/>
          </a:bodyPr>
          <a:lstStyle/>
          <a:p>
            <a:pPr marL="285750" lvl="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период полового созревания уровень </a:t>
            </a:r>
            <a:r>
              <a:rPr lang="ru-RU" sz="2400" dirty="0" smtClean="0"/>
              <a:t>уверенности </a:t>
            </a:r>
            <a:br>
              <a:rPr lang="ru-RU" sz="2400" dirty="0" smtClean="0"/>
            </a:br>
            <a:r>
              <a:rPr lang="ru-RU" sz="2400" dirty="0" smtClean="0"/>
              <a:t>в себе снижается </a:t>
            </a:r>
            <a:r>
              <a:rPr lang="ru-RU" sz="2400" dirty="0"/>
              <a:t>на 30%.</a:t>
            </a:r>
          </a:p>
          <a:p>
            <a:pPr marL="285750" lvl="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lvl="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За один год число </a:t>
            </a:r>
            <a:r>
              <a:rPr lang="ru-RU" sz="2400" dirty="0"/>
              <a:t>девочек, заявивших, что им не </a:t>
            </a:r>
            <a:r>
              <a:rPr lang="ru-RU" sz="2400" dirty="0" smtClean="0"/>
              <a:t>позволительно </a:t>
            </a:r>
            <a:r>
              <a:rPr lang="ru-RU" sz="2400" dirty="0"/>
              <a:t>терпеть </a:t>
            </a:r>
            <a:r>
              <a:rPr lang="ru-RU" sz="2400" dirty="0" smtClean="0"/>
              <a:t>неудачи, </a:t>
            </a:r>
            <a:r>
              <a:rPr lang="ru-RU" sz="2400" dirty="0"/>
              <a:t>выросло с 18% до 45% </a:t>
            </a:r>
            <a:r>
              <a:rPr lang="ru-RU" sz="2400" dirty="0" smtClean="0"/>
              <a:t>- и это в </a:t>
            </a:r>
            <a:r>
              <a:rPr lang="ru-RU" sz="2400" dirty="0"/>
              <a:t>возрасте от 12 до 13 лет.</a:t>
            </a:r>
          </a:p>
          <a:p>
            <a:pPr marL="285750" lvl="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lvl="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Девочки до 12 лет поделились, что они “очень легко заводят друзей. [Они]... могут подойти к кому угодно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начать разговор".</a:t>
            </a:r>
          </a:p>
          <a:p>
            <a:pPr marL="285750" lvl="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lvl="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К 14 годам они сообщили: “Я чувствую, что все такие умные и красивые,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</a:t>
            </a:r>
            <a:r>
              <a:rPr lang="ru-RU" sz="2400" dirty="0"/>
              <a:t>я просто </a:t>
            </a:r>
            <a:r>
              <a:rPr lang="ru-RU" sz="2400" dirty="0" smtClean="0"/>
              <a:t>уродина, у которой нет друзей</a:t>
            </a:r>
            <a:r>
              <a:rPr lang="ru-RU" sz="2400" dirty="0"/>
              <a:t>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865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72F088C-A7E9-4CBB-88B0-4261C06919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7029" y="1402673"/>
            <a:ext cx="3391156" cy="47984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«7 </a:t>
            </a:r>
            <a:r>
              <a:rPr lang="en-US" dirty="0" err="1"/>
              <a:t>из</a:t>
            </a:r>
            <a:r>
              <a:rPr lang="en-US" dirty="0"/>
              <a:t> 10 </a:t>
            </a:r>
            <a:r>
              <a:rPr lang="en-US" dirty="0" err="1"/>
              <a:t>девочек</a:t>
            </a:r>
            <a:r>
              <a:rPr lang="en-US" dirty="0"/>
              <a:t> </a:t>
            </a:r>
            <a:r>
              <a:rPr lang="en-US" dirty="0" err="1"/>
              <a:t>считают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недостаточно</a:t>
            </a:r>
            <a:r>
              <a:rPr lang="en-US" dirty="0"/>
              <a:t> </a:t>
            </a:r>
            <a:r>
              <a:rPr lang="en-US" dirty="0" err="1"/>
              <a:t>хороши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соответствуют</a:t>
            </a:r>
            <a:r>
              <a:rPr lang="en-US" dirty="0"/>
              <a:t> </a:t>
            </a:r>
            <a:r>
              <a:rPr lang="en-US" dirty="0" err="1"/>
              <a:t>каким-либо</a:t>
            </a:r>
            <a:r>
              <a:rPr lang="en-US" dirty="0"/>
              <a:t> </a:t>
            </a:r>
            <a:r>
              <a:rPr lang="ru-RU" dirty="0" smtClean="0"/>
              <a:t>критериям</a:t>
            </a:r>
            <a:r>
              <a:rPr lang="en-US" dirty="0" smtClean="0"/>
              <a:t>, </a:t>
            </a:r>
            <a:r>
              <a:rPr lang="en-US" dirty="0" err="1"/>
              <a:t>включая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внешность</a:t>
            </a:r>
            <a:r>
              <a:rPr lang="en-US" dirty="0"/>
              <a:t>, </a:t>
            </a:r>
            <a:r>
              <a:rPr lang="en-US" dirty="0" err="1"/>
              <a:t>успеваемость</a:t>
            </a:r>
            <a:r>
              <a:rPr lang="en-US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/>
              <a:t>школе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 smtClean="0"/>
              <a:t>отношения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с</a:t>
            </a:r>
            <a:r>
              <a:rPr lang="en-US" dirty="0" smtClean="0"/>
              <a:t> </a:t>
            </a:r>
            <a:r>
              <a:rPr lang="en-US" dirty="0" err="1" smtClean="0"/>
              <a:t>семь</a:t>
            </a:r>
            <a:r>
              <a:rPr lang="ru-RU" dirty="0"/>
              <a:t>ё</a:t>
            </a:r>
            <a:r>
              <a:rPr lang="en-US" dirty="0" err="1" smtClean="0"/>
              <a:t>й</a:t>
            </a:r>
            <a:r>
              <a:rPr lang="en-US" dirty="0" smtClean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друзьями</a:t>
            </a:r>
            <a:r>
              <a:rPr lang="en-US" dirty="0"/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600" dirty="0" smtClean="0"/>
              <a:t>(</a:t>
            </a:r>
            <a:r>
              <a:rPr lang="en-US" sz="2600" dirty="0" err="1"/>
              <a:t>Фонд</a:t>
            </a:r>
            <a:r>
              <a:rPr lang="en-US" sz="2600" dirty="0"/>
              <a:t>, 2014 </a:t>
            </a:r>
            <a:r>
              <a:rPr lang="en-US" sz="2600" dirty="0" err="1"/>
              <a:t>г</a:t>
            </a:r>
            <a:r>
              <a:rPr lang="en-US" sz="2600" dirty="0"/>
              <a:t>.)</a:t>
            </a:r>
            <a:endParaRPr lang="ru-RU" sz="2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E32256-80A6-004B-A70F-BF08919FC050}"/>
              </a:ext>
            </a:extLst>
          </p:cNvPr>
          <p:cNvSpPr/>
          <p:nvPr/>
        </p:nvSpPr>
        <p:spPr>
          <a:xfrm>
            <a:off x="4443984" y="1489837"/>
            <a:ext cx="3767328" cy="42891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6435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8CEF4-E13C-42E0-9DA2-8C0384EDD7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1185" y="2007476"/>
            <a:ext cx="7301630" cy="3331780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l">
              <a:lnSpc>
                <a:spcPct val="150000"/>
              </a:lnSpc>
              <a:buClr>
                <a:srgbClr val="E18F39"/>
              </a:buClr>
            </a:pPr>
            <a:r>
              <a:rPr lang="ru-RU" sz="2800" b="1" dirty="0" smtClean="0">
                <a:latin typeface="+mn-lt"/>
                <a:ea typeface="+mn-ea"/>
                <a:cs typeface="+mn-cs"/>
              </a:rPr>
              <a:t>Ощущение того</a:t>
            </a:r>
            <a:r>
              <a:rPr lang="ru-RU" sz="2800" b="1" dirty="0">
                <a:latin typeface="+mn-lt"/>
                <a:ea typeface="+mn-ea"/>
                <a:cs typeface="+mn-cs"/>
              </a:rPr>
              <a:t>, что они недостаточно хороши, часто заставляет девушек сосредотачиваться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latin typeface="+mn-lt"/>
                <a:ea typeface="+mn-ea"/>
                <a:cs typeface="+mn-cs"/>
              </a:rPr>
              <a:t>на </a:t>
            </a:r>
            <a:r>
              <a:rPr lang="ru-RU" sz="2800" b="1" dirty="0">
                <a:latin typeface="+mn-lt"/>
                <a:ea typeface="+mn-ea"/>
                <a:cs typeface="+mn-cs"/>
              </a:rPr>
              <a:t>негативных чувствах и мыслях. В результате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latin typeface="+mn-lt"/>
                <a:ea typeface="+mn-ea"/>
                <a:cs typeface="+mn-cs"/>
              </a:rPr>
              <a:t>их </a:t>
            </a:r>
            <a:r>
              <a:rPr lang="ru-RU" sz="2800" b="1" dirty="0">
                <a:latin typeface="+mn-lt"/>
                <a:ea typeface="+mn-ea"/>
                <a:cs typeface="+mn-cs"/>
              </a:rPr>
              <a:t>мозг становится запрограммированным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latin typeface="+mn-lt"/>
                <a:ea typeface="+mn-ea"/>
                <a:cs typeface="+mn-cs"/>
              </a:rPr>
              <a:t>на </a:t>
            </a:r>
            <a:r>
              <a:rPr lang="ru-RU" sz="2800" b="1" dirty="0">
                <a:latin typeface="+mn-lt"/>
                <a:ea typeface="+mn-ea"/>
                <a:cs typeface="+mn-cs"/>
              </a:rPr>
              <a:t>негативное мышление. Каждая мысль прокладывает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>в голове свой след, свою дорогу.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07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AA4450-521C-4D15-A429-52F722FDD8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365" y="1993176"/>
            <a:ext cx="7893269" cy="3867807"/>
          </a:xfr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150000"/>
              </a:lnSpc>
              <a:buClr>
                <a:srgbClr val="E18F39"/>
              </a:buClr>
            </a:pPr>
            <a:r>
              <a:rPr lang="en-US" sz="2800" dirty="0" err="1" smtClean="0"/>
              <a:t>Пегги</a:t>
            </a:r>
            <a:r>
              <a:rPr lang="en-US" sz="2800" dirty="0" smtClean="0"/>
              <a:t> </a:t>
            </a:r>
            <a:r>
              <a:rPr lang="en-US" sz="2800" dirty="0" err="1"/>
              <a:t>Оренштейн</a:t>
            </a:r>
            <a:r>
              <a:rPr lang="en-US" sz="2800" dirty="0"/>
              <a:t>, </a:t>
            </a:r>
            <a:r>
              <a:rPr lang="en-US" sz="2800" dirty="0" err="1"/>
              <a:t>автор</a:t>
            </a:r>
            <a:r>
              <a:rPr lang="en-US" sz="2800" dirty="0"/>
              <a:t> </a:t>
            </a:r>
            <a:r>
              <a:rPr lang="en-US" sz="2800" dirty="0" err="1"/>
              <a:t>книги</a:t>
            </a:r>
            <a:r>
              <a:rPr lang="en-US" sz="2800" dirty="0"/>
              <a:t> </a:t>
            </a:r>
            <a:r>
              <a:rPr lang="en-US" sz="2800" i="1" dirty="0"/>
              <a:t>«</a:t>
            </a:r>
            <a:r>
              <a:rPr lang="en-US" sz="2800" i="1" dirty="0" err="1"/>
              <a:t>Школьницы</a:t>
            </a:r>
            <a:r>
              <a:rPr lang="en-US" sz="2800" i="1" dirty="0"/>
              <a:t>: </a:t>
            </a:r>
            <a:r>
              <a:rPr lang="en-US" sz="2800" i="1" dirty="0" err="1"/>
              <a:t>молодые</a:t>
            </a:r>
            <a:r>
              <a:rPr lang="en-US" sz="2800" i="1" dirty="0"/>
              <a:t> </a:t>
            </a:r>
            <a:r>
              <a:rPr lang="en-US" sz="2800" i="1" dirty="0" err="1"/>
              <a:t>женщины</a:t>
            </a:r>
            <a:r>
              <a:rPr lang="en-US" sz="2800" i="1" dirty="0"/>
              <a:t>, </a:t>
            </a:r>
            <a:r>
              <a:rPr lang="en-US" sz="2800" i="1" dirty="0" err="1"/>
              <a:t>самооценка</a:t>
            </a:r>
            <a:r>
              <a:rPr lang="en-US" sz="2800" i="1" dirty="0"/>
              <a:t> </a:t>
            </a:r>
            <a:r>
              <a:rPr lang="en-US" sz="2800" i="1" dirty="0" err="1"/>
              <a:t>и</a:t>
            </a:r>
            <a:r>
              <a:rPr lang="en-US" sz="2800" i="1" dirty="0"/>
              <a:t> </a:t>
            </a:r>
            <a:r>
              <a:rPr lang="en-US" sz="2800" i="1" dirty="0" err="1"/>
              <a:t>дефицит</a:t>
            </a:r>
            <a:r>
              <a:rPr lang="en-US" sz="2800" i="1" dirty="0"/>
              <a:t> </a:t>
            </a:r>
            <a:r>
              <a:rPr lang="en-US" sz="2800" i="1" dirty="0" err="1"/>
              <a:t>уверенности</a:t>
            </a:r>
            <a:r>
              <a:rPr lang="en-US" sz="2800" i="1" dirty="0"/>
              <a:t>»,</a:t>
            </a:r>
            <a:r>
              <a:rPr lang="en-US" sz="2800" dirty="0"/>
              <a:t> </a:t>
            </a:r>
            <a:r>
              <a:rPr lang="en-US" sz="2800" dirty="0" err="1"/>
              <a:t>обнаружила</a:t>
            </a:r>
            <a:r>
              <a:rPr lang="en-US" sz="2800" dirty="0"/>
              <a:t>, </a:t>
            </a:r>
            <a:r>
              <a:rPr lang="en-US" sz="2800" dirty="0" err="1"/>
              <a:t>что</a:t>
            </a:r>
            <a:r>
              <a:rPr lang="en-US" sz="2800" dirty="0"/>
              <a:t> </a:t>
            </a:r>
            <a:r>
              <a:rPr lang="en-US" sz="2800" dirty="0" err="1"/>
              <a:t>девочки</a:t>
            </a:r>
            <a:r>
              <a:rPr lang="en-US" sz="2800" dirty="0"/>
              <a:t> </a:t>
            </a:r>
            <a:r>
              <a:rPr lang="en-US" sz="2800" dirty="0" err="1"/>
              <a:t>средней</a:t>
            </a:r>
            <a:r>
              <a:rPr lang="en-US" sz="2800" dirty="0"/>
              <a:t> </a:t>
            </a:r>
            <a:r>
              <a:rPr lang="en-US" sz="2800" dirty="0" err="1"/>
              <a:t>школы</a:t>
            </a:r>
            <a:r>
              <a:rPr lang="en-US" sz="2800" dirty="0"/>
              <a:t> </a:t>
            </a:r>
            <a:r>
              <a:rPr lang="en-US" sz="2800" dirty="0" err="1"/>
              <a:t>неоднократно</a:t>
            </a:r>
            <a:r>
              <a:rPr lang="en-US" sz="2800" dirty="0"/>
              <a:t> </a:t>
            </a:r>
            <a:r>
              <a:rPr lang="en-US" sz="2800" dirty="0" err="1"/>
              <a:t>отрицали</a:t>
            </a:r>
            <a:r>
              <a:rPr lang="en-US" sz="2800" dirty="0"/>
              <a:t> </a:t>
            </a:r>
            <a:r>
              <a:rPr lang="en-US" sz="2800" dirty="0" err="1"/>
              <a:t>свои</a:t>
            </a:r>
            <a:r>
              <a:rPr lang="en-US" sz="2800" dirty="0"/>
              <a:t> </a:t>
            </a:r>
            <a:r>
              <a:rPr lang="en-US" sz="2800" dirty="0" err="1"/>
              <a:t>успехи</a:t>
            </a:r>
            <a:r>
              <a:rPr lang="en-US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err="1" smtClean="0"/>
              <a:t>в</a:t>
            </a:r>
            <a:r>
              <a:rPr lang="en-US" sz="2800" dirty="0" smtClean="0"/>
              <a:t> </a:t>
            </a:r>
            <a:r>
              <a:rPr lang="en-US" sz="2800" dirty="0" err="1" smtClean="0"/>
              <a:t>уч</a:t>
            </a:r>
            <a:r>
              <a:rPr lang="ru-RU" sz="2800" dirty="0" smtClean="0"/>
              <a:t>ё</a:t>
            </a:r>
            <a:r>
              <a:rPr lang="en-US" sz="2800" dirty="0" err="1" smtClean="0"/>
              <a:t>бе</a:t>
            </a:r>
            <a:r>
              <a:rPr lang="en-US" sz="2800" dirty="0"/>
              <a:t>, </a:t>
            </a:r>
            <a:r>
              <a:rPr lang="en-US" sz="2800" dirty="0" err="1"/>
              <a:t>но</a:t>
            </a:r>
            <a:r>
              <a:rPr lang="en-US" sz="2800" dirty="0"/>
              <a:t> </a:t>
            </a:r>
            <a:r>
              <a:rPr lang="en-US" sz="2800" dirty="0" err="1"/>
              <a:t>охотно</a:t>
            </a:r>
            <a:r>
              <a:rPr lang="en-US" sz="2800" dirty="0"/>
              <a:t> </a:t>
            </a:r>
            <a:r>
              <a:rPr lang="en-US" sz="2800" dirty="0" err="1"/>
              <a:t>принимали</a:t>
            </a:r>
            <a:r>
              <a:rPr lang="en-US" sz="2800" dirty="0"/>
              <a:t> </a:t>
            </a:r>
            <a:r>
              <a:rPr lang="en-US" sz="2800" dirty="0" err="1"/>
              <a:t>свои</a:t>
            </a:r>
            <a:r>
              <a:rPr lang="en-US" sz="2800" dirty="0"/>
              <a:t> </a:t>
            </a:r>
            <a:r>
              <a:rPr lang="en-US" sz="2800" dirty="0" err="1"/>
              <a:t>неудачи</a:t>
            </a:r>
            <a:r>
              <a:rPr lang="en-US" sz="2800" dirty="0"/>
              <a:t>. </a:t>
            </a:r>
            <a:r>
              <a:rPr lang="en-US" sz="1800" dirty="0"/>
              <a:t>(</a:t>
            </a:r>
            <a:r>
              <a:rPr lang="en-US" sz="1800" dirty="0" err="1"/>
              <a:t>Мюррей</a:t>
            </a:r>
            <a:r>
              <a:rPr lang="en-US" sz="1800" dirty="0"/>
              <a:t>, 2006)</a:t>
            </a:r>
            <a:r>
              <a:rPr lang="ru-RU" sz="2800" dirty="0"/>
              <a:t/>
            </a:r>
            <a:br>
              <a:rPr lang="ru-RU" sz="2800" dirty="0"/>
            </a:b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EA92E1-83C9-F64C-9469-B2FE52DB26D1}"/>
              </a:ext>
            </a:extLst>
          </p:cNvPr>
          <p:cNvSpPr txBox="1"/>
          <p:nvPr/>
        </p:nvSpPr>
        <p:spPr>
          <a:xfrm>
            <a:off x="1280160" y="37124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1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7789B-B35E-4DAC-B171-DC3A35751A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6056" y="1192192"/>
            <a:ext cx="7754772" cy="4896091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10000"/>
              </a:lnSpc>
              <a:buClr>
                <a:srgbClr val="E18F39"/>
              </a:buClr>
            </a:pPr>
            <a:endParaRPr lang="en-US" sz="1000" dirty="0"/>
          </a:p>
          <a:p>
            <a:pPr marL="0">
              <a:lnSpc>
                <a:spcPct val="110000"/>
              </a:lnSpc>
              <a:buClr>
                <a:srgbClr val="E18F39"/>
              </a:buClr>
            </a:pPr>
            <a:r>
              <a:rPr lang="en-US" sz="2800" dirty="0" err="1" smtClean="0"/>
              <a:t>Возьмите</a:t>
            </a:r>
            <a:r>
              <a:rPr lang="en-US" sz="2800" dirty="0" smtClean="0"/>
              <a:t> </a:t>
            </a:r>
            <a:r>
              <a:rPr lang="en-US" sz="2800" dirty="0" err="1"/>
              <a:t>лист</a:t>
            </a:r>
            <a:r>
              <a:rPr lang="en-US" sz="2800" dirty="0"/>
              <a:t> </a:t>
            </a:r>
            <a:r>
              <a:rPr lang="en-US" sz="2800" dirty="0" err="1"/>
              <a:t>бумаги</a:t>
            </a:r>
            <a:r>
              <a:rPr lang="en-US" sz="2800" dirty="0"/>
              <a:t> </a:t>
            </a:r>
            <a:r>
              <a:rPr lang="en-US" sz="2800" dirty="0" err="1"/>
              <a:t>и</a:t>
            </a:r>
            <a:r>
              <a:rPr lang="en-US" sz="2800" dirty="0"/>
              <a:t> </a:t>
            </a:r>
            <a:r>
              <a:rPr lang="en-US" sz="2800" dirty="0" err="1"/>
              <a:t>разделите</a:t>
            </a:r>
            <a:r>
              <a:rPr lang="en-US" sz="2800" dirty="0"/>
              <a:t> </a:t>
            </a:r>
            <a:r>
              <a:rPr lang="en-US" sz="2800" dirty="0" err="1"/>
              <a:t>его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две</a:t>
            </a:r>
            <a:r>
              <a:rPr lang="en-US" sz="2800" dirty="0"/>
              <a:t> </a:t>
            </a:r>
            <a:r>
              <a:rPr lang="en-US" sz="2800" dirty="0" err="1"/>
              <a:t>колонки</a:t>
            </a:r>
            <a:r>
              <a:rPr lang="en-US" sz="2800" dirty="0"/>
              <a:t>. </a:t>
            </a:r>
            <a:endParaRPr lang="ru-RU" sz="2800" dirty="0" smtClean="0"/>
          </a:p>
          <a:p>
            <a:pPr marL="0">
              <a:lnSpc>
                <a:spcPct val="110000"/>
              </a:lnSpc>
              <a:buClr>
                <a:srgbClr val="E18F39"/>
              </a:buClr>
            </a:pPr>
            <a:r>
              <a:rPr lang="en-US" sz="2800" dirty="0" err="1" smtClean="0"/>
              <a:t>В</a:t>
            </a:r>
            <a:r>
              <a:rPr lang="en-US" sz="2800" dirty="0" smtClean="0"/>
              <a:t> </a:t>
            </a:r>
            <a:r>
              <a:rPr lang="en-US" sz="2800" dirty="0" err="1"/>
              <a:t>течение</a:t>
            </a:r>
            <a:r>
              <a:rPr lang="en-US" sz="2800" dirty="0"/>
              <a:t> </a:t>
            </a:r>
            <a:r>
              <a:rPr lang="en-US" sz="2800" dirty="0" err="1"/>
              <a:t>одной</a:t>
            </a:r>
            <a:r>
              <a:rPr lang="en-US" sz="2800" dirty="0"/>
              <a:t> </a:t>
            </a:r>
            <a:r>
              <a:rPr lang="en-US" sz="2800" dirty="0" err="1"/>
              <a:t>минуты</a:t>
            </a:r>
            <a:r>
              <a:rPr lang="en-US" sz="2800" dirty="0"/>
              <a:t> </a:t>
            </a:r>
            <a:r>
              <a:rPr lang="en-US" sz="2800" dirty="0" err="1"/>
              <a:t>в</a:t>
            </a:r>
            <a:r>
              <a:rPr lang="en-US" sz="2800" dirty="0"/>
              <a:t> </a:t>
            </a:r>
            <a:r>
              <a:rPr lang="en-US" sz="2800" dirty="0" err="1"/>
              <a:t>первой</a:t>
            </a:r>
            <a:r>
              <a:rPr lang="en-US" sz="2800" dirty="0"/>
              <a:t> </a:t>
            </a:r>
            <a:r>
              <a:rPr lang="en-US" sz="2800" dirty="0" err="1" smtClean="0"/>
              <a:t>перечисл</a:t>
            </a:r>
            <a:r>
              <a:rPr lang="ru-RU" sz="2800" dirty="0" err="1" smtClean="0"/>
              <a:t>ите</a:t>
            </a:r>
            <a:r>
              <a:rPr lang="en-US" sz="2800" dirty="0" smtClean="0"/>
              <a:t> </a:t>
            </a:r>
            <a:r>
              <a:rPr lang="en-US" sz="2800" dirty="0" err="1"/>
              <a:t>то</a:t>
            </a:r>
            <a:r>
              <a:rPr lang="en-US" sz="2800" dirty="0"/>
              <a:t>, </a:t>
            </a:r>
            <a:r>
              <a:rPr lang="en-US" sz="2800" dirty="0" err="1"/>
              <a:t>что</a:t>
            </a:r>
            <a:r>
              <a:rPr lang="en-US" sz="2800" dirty="0"/>
              <a:t> </a:t>
            </a:r>
            <a:r>
              <a:rPr lang="en-US" sz="2800" dirty="0" err="1"/>
              <a:t>нам</a:t>
            </a:r>
            <a:r>
              <a:rPr lang="en-US" sz="2800" dirty="0"/>
              <a:t> </a:t>
            </a:r>
            <a:r>
              <a:rPr lang="en-US" sz="2800" dirty="0" err="1"/>
              <a:t>нравится</a:t>
            </a:r>
            <a:r>
              <a:rPr lang="en-US" sz="2800" dirty="0"/>
              <a:t> </a:t>
            </a:r>
            <a:r>
              <a:rPr lang="en-US" sz="2800" dirty="0" err="1"/>
              <a:t>в</a:t>
            </a:r>
            <a:r>
              <a:rPr lang="en-US" sz="2800" dirty="0"/>
              <a:t> </a:t>
            </a:r>
            <a:r>
              <a:rPr lang="en-US" sz="2800" dirty="0" err="1"/>
              <a:t>себе</a:t>
            </a:r>
            <a:r>
              <a:rPr lang="en-US" sz="2800" dirty="0"/>
              <a:t> </a:t>
            </a:r>
            <a:r>
              <a:rPr lang="en-US" sz="2800" dirty="0" err="1"/>
              <a:t>и</a:t>
            </a:r>
            <a:r>
              <a:rPr lang="en-US" sz="2800" dirty="0"/>
              <a:t> </a:t>
            </a:r>
            <a:r>
              <a:rPr lang="ru-RU" sz="2800" dirty="0" smtClean="0"/>
              <a:t>то, </a:t>
            </a:r>
            <a:r>
              <a:rPr lang="en-US" sz="2800" dirty="0" err="1" smtClean="0"/>
              <a:t>что</a:t>
            </a:r>
            <a:r>
              <a:rPr lang="en-US" sz="2800" dirty="0" smtClean="0"/>
              <a:t> </a:t>
            </a:r>
            <a:r>
              <a:rPr lang="en-US" sz="2800" dirty="0" err="1"/>
              <a:t>у</a:t>
            </a:r>
            <a:r>
              <a:rPr lang="en-US" sz="2800" dirty="0"/>
              <a:t> </a:t>
            </a:r>
            <a:r>
              <a:rPr lang="ru-RU" sz="2800" dirty="0" err="1"/>
              <a:t>в</a:t>
            </a:r>
            <a:r>
              <a:rPr lang="en-US" sz="2800" dirty="0" err="1" smtClean="0"/>
              <a:t>ас</a:t>
            </a:r>
            <a:r>
              <a:rPr lang="en-US" sz="2800" dirty="0" smtClean="0"/>
              <a:t> </a:t>
            </a:r>
            <a:r>
              <a:rPr lang="en-US" sz="2800" dirty="0" err="1"/>
              <a:t>хорошо</a:t>
            </a:r>
            <a:r>
              <a:rPr lang="en-US" sz="2800" dirty="0"/>
              <a:t> </a:t>
            </a:r>
            <a:r>
              <a:rPr lang="en-US" sz="2800" dirty="0" err="1"/>
              <a:t>получается</a:t>
            </a:r>
            <a:r>
              <a:rPr lang="en-US" sz="2800" dirty="0"/>
              <a:t>. </a:t>
            </a:r>
            <a:endParaRPr lang="ru-RU" sz="2800" dirty="0" smtClean="0"/>
          </a:p>
          <a:p>
            <a:pPr marL="0">
              <a:lnSpc>
                <a:spcPct val="110000"/>
              </a:lnSpc>
              <a:buClr>
                <a:srgbClr val="E18F39"/>
              </a:buClr>
            </a:pPr>
            <a:r>
              <a:rPr lang="en-US" sz="2800" dirty="0" err="1"/>
              <a:t>во</a:t>
            </a:r>
            <a:r>
              <a:rPr lang="en-US" sz="2800" dirty="0"/>
              <a:t> </a:t>
            </a:r>
            <a:r>
              <a:rPr lang="en-US" sz="2800" dirty="0" err="1"/>
              <a:t>второй</a:t>
            </a:r>
            <a:r>
              <a:rPr lang="en-US" sz="2800" dirty="0"/>
              <a:t> </a:t>
            </a:r>
            <a:r>
              <a:rPr lang="en-US" sz="2800" dirty="0" err="1" smtClean="0"/>
              <a:t>колонке</a:t>
            </a:r>
            <a:r>
              <a:rPr lang="en-US" sz="2800" dirty="0" smtClean="0"/>
              <a:t> </a:t>
            </a:r>
            <a:r>
              <a:rPr lang="en-US" sz="2800" dirty="0" err="1" smtClean="0"/>
              <a:t>перечисл</a:t>
            </a:r>
            <a:r>
              <a:rPr lang="ru-RU" sz="2800" dirty="0" err="1" smtClean="0"/>
              <a:t>ите</a:t>
            </a:r>
            <a:r>
              <a:rPr lang="en-US" sz="2800" dirty="0" smtClean="0"/>
              <a:t> </a:t>
            </a:r>
            <a:r>
              <a:rPr lang="en-US" sz="2800" dirty="0" err="1"/>
              <a:t>свои</a:t>
            </a:r>
            <a:r>
              <a:rPr lang="en-US" sz="2800" dirty="0"/>
              <a:t> </a:t>
            </a:r>
            <a:r>
              <a:rPr lang="en-US" sz="2800" dirty="0" err="1"/>
              <a:t>слабые</a:t>
            </a:r>
            <a:r>
              <a:rPr lang="en-US" sz="2800" dirty="0"/>
              <a:t> </a:t>
            </a:r>
            <a:r>
              <a:rPr lang="en-US" sz="2800" dirty="0" err="1"/>
              <a:t>стороны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ru-RU" sz="2800" dirty="0" smtClean="0"/>
              <a:t>то, </a:t>
            </a:r>
            <a:r>
              <a:rPr lang="en-US" sz="2800" dirty="0" err="1" smtClean="0"/>
              <a:t>что</a:t>
            </a:r>
            <a:r>
              <a:rPr lang="en-US" sz="2800" dirty="0" smtClean="0"/>
              <a:t> </a:t>
            </a:r>
            <a:r>
              <a:rPr lang="ru-RU" sz="2800" dirty="0" smtClean="0"/>
              <a:t>вам</a:t>
            </a:r>
            <a:r>
              <a:rPr lang="en-US" sz="2800" dirty="0" smtClean="0"/>
              <a:t> </a:t>
            </a:r>
            <a:r>
              <a:rPr lang="en-US" sz="2800" dirty="0" err="1" smtClean="0"/>
              <a:t>в</a:t>
            </a:r>
            <a:r>
              <a:rPr lang="en-US" sz="2800" dirty="0" smtClean="0"/>
              <a:t> </a:t>
            </a:r>
            <a:r>
              <a:rPr lang="en-US" sz="2800" dirty="0" err="1" smtClean="0"/>
              <a:t>себе</a:t>
            </a:r>
            <a:r>
              <a:rPr lang="ru-RU" sz="2800" dirty="0" smtClean="0"/>
              <a:t>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 smtClean="0"/>
              <a:t>нравится</a:t>
            </a:r>
            <a:r>
              <a:rPr lang="ru-RU" sz="2800" dirty="0" smtClean="0"/>
              <a:t>.</a:t>
            </a:r>
          </a:p>
          <a:p>
            <a:pPr marL="0">
              <a:lnSpc>
                <a:spcPct val="110000"/>
              </a:lnSpc>
              <a:buClr>
                <a:srgbClr val="E18F39"/>
              </a:buClr>
            </a:pPr>
            <a:r>
              <a:rPr lang="ru-RU" sz="2800" dirty="0"/>
              <a:t>С</a:t>
            </a:r>
            <a:r>
              <a:rPr lang="ru-RU" sz="2800" dirty="0" smtClean="0"/>
              <a:t>писок</a:t>
            </a:r>
            <a:r>
              <a:rPr lang="en-US" sz="2800" dirty="0" smtClean="0"/>
              <a:t> </a:t>
            </a:r>
            <a:r>
              <a:rPr lang="ru-RU" sz="2800" dirty="0" smtClean="0"/>
              <a:t>какой колонки получился длиннее?</a:t>
            </a:r>
          </a:p>
          <a:p>
            <a:pPr marL="0">
              <a:lnSpc>
                <a:spcPct val="110000"/>
              </a:lnSpc>
              <a:buClr>
                <a:srgbClr val="E18F39"/>
              </a:buClr>
            </a:pPr>
            <a:r>
              <a:rPr lang="ru-RU" sz="2800" dirty="0" smtClean="0"/>
              <a:t>Какую из двух колонок было легче заполнять?</a:t>
            </a:r>
            <a:endParaRPr lang="en-US" sz="3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9B870D-AEBD-4DE6-96DB-AE4F83D64574}"/>
              </a:ext>
            </a:extLst>
          </p:cNvPr>
          <p:cNvSpPr txBox="1">
            <a:spLocks/>
          </p:cNvSpPr>
          <p:nvPr/>
        </p:nvSpPr>
        <p:spPr>
          <a:xfrm>
            <a:off x="457200" y="877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smtClean="0">
                <a:solidFill>
                  <a:schemeClr val="bg1"/>
                </a:solidFill>
                <a:latin typeface="Avenir Next Condensed" panose="020B0506020202020204" pitchFamily="34" charset="0"/>
                <a:ea typeface="+mn-ea"/>
                <a:cs typeface="+mn-cs"/>
              </a:rPr>
              <a:t>УПРАЖНЕНИЕ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4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875</Words>
  <Application>Microsoft Macintosh PowerPoint</Application>
  <PresentationFormat>On-screen Show (4:3)</PresentationFormat>
  <Paragraphs>119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КАК ВОСПИТАТЬ УВЕРЕННУЮ В СЕБЕ ДЕВУШКУ </vt:lpstr>
      <vt:lpstr>PowerPoint Presentation</vt:lpstr>
      <vt:lpstr>Девочки чувствуют необходимость быть идеальными </vt:lpstr>
      <vt:lpstr>ОПРОС ОТ КОМПАНИИ «YPULSE»:</vt:lpstr>
      <vt:lpstr>PowerPoint Presentation</vt:lpstr>
      <vt:lpstr>Ощущение того, что они недостаточно хороши, часто заставляет девушек сосредотачиваться  на негативных чувствах и мыслях. В результате  их мозг становится запрограммированным  на негативное мышление. Каждая мысль прокладывает в голове свой след, свою дорогу.</vt:lpstr>
      <vt:lpstr>Пегги Оренштейн, автор книги «Школьницы: молодые женщины, самооценка и дефицит уверенности», обнаружила, что девочки средней школы неоднократно отрицали свои успехи  в учёбе, но охотно принимали свои неудачи. (Мюррей, 2006) </vt:lpstr>
      <vt:lpstr>PowerPoint Presentation</vt:lpstr>
      <vt:lpstr>БОЛЬШЕ, ЧЕМ ПРОСТО ГОРМОНЫ</vt:lpstr>
      <vt:lpstr>PowerPoint Presentation</vt:lpstr>
      <vt:lpstr>PowerPoint Presentation</vt:lpstr>
      <vt:lpstr>PowerPoint Presentation</vt:lpstr>
      <vt:lpstr>ПРИМЕР</vt:lpstr>
      <vt:lpstr>PowerPoint Presentation</vt:lpstr>
      <vt:lpstr>PowerPoint Presentation</vt:lpstr>
      <vt:lpstr>PowerPoint Presentation</vt:lpstr>
      <vt:lpstr>ПОДДЕРЖИВАЙТЕ И ХВАЛИТЕ ЕЁ</vt:lpstr>
      <vt:lpstr>УЧИТЕ ЕЁ ЗАБОТИТЬСЯ И ОБЩАТЬСЯ,  А НЕ СРАВНИВАТЬ И СОРЕВНОВАТЬСЯ</vt:lpstr>
      <vt:lpstr>СМИ</vt:lpstr>
      <vt:lpstr>ПОДГОТОВТЕ ЕЁ ДЛЯ ЖИЗНИ С УВЕРЕННОСТЬЮ</vt:lpstr>
      <vt:lpstr>УПРАЖНЕНИЕ</vt:lpstr>
      <vt:lpstr>Враг не хочет, чтобы молодые девушки жили с уверенностью. Он хочет помешать им в этом  и заставить их сомневаться  в себе и сомневаться в Боге. </vt:lpstr>
      <vt:lpstr>PowerPoint Presentation</vt:lpstr>
      <vt:lpstr>PowerPoint Presentation</vt:lpstr>
      <vt:lpstr>PowerPoint Presentation</vt:lpstr>
    </vt:vector>
  </TitlesOfParts>
  <Company>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Yulia Lisovaya</cp:lastModifiedBy>
  <cp:revision>81</cp:revision>
  <dcterms:created xsi:type="dcterms:W3CDTF">2015-08-17T22:20:08Z</dcterms:created>
  <dcterms:modified xsi:type="dcterms:W3CDTF">2022-01-19T16:06:10Z</dcterms:modified>
</cp:coreProperties>
</file>