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51" r:id="rId3"/>
  </p:sldMasterIdLst>
  <p:notesMasterIdLst>
    <p:notesMasterId r:id="rId18"/>
  </p:notesMasterIdLst>
  <p:sldIdLst>
    <p:sldId id="258" r:id="rId4"/>
    <p:sldId id="259" r:id="rId5"/>
    <p:sldId id="269" r:id="rId6"/>
    <p:sldId id="270" r:id="rId7"/>
    <p:sldId id="271" r:id="rId8"/>
    <p:sldId id="272" r:id="rId9"/>
    <p:sldId id="273" r:id="rId10"/>
    <p:sldId id="274" r:id="rId11"/>
    <p:sldId id="276" r:id="rId12"/>
    <p:sldId id="275" r:id="rId13"/>
    <p:sldId id="277" r:id="rId14"/>
    <p:sldId id="278" r:id="rId15"/>
    <p:sldId id="279" r:id="rId16"/>
    <p:sldId id="260" r:id="rId17"/>
  </p:sldIdLst>
  <p:sldSz cx="13004800" cy="9753600"/>
  <p:notesSz cx="6858000" cy="9144000"/>
  <p:defaultTextStyle>
    <a:defPPr>
      <a:defRPr lang="en-US"/>
    </a:defPPr>
    <a:lvl1pPr algn="l" rtl="0" fontAlgn="base">
      <a:spcBef>
        <a:spcPct val="0"/>
      </a:spcBef>
      <a:spcAft>
        <a:spcPct val="0"/>
      </a:spcAft>
      <a:defRPr sz="1200" kern="1200">
        <a:solidFill>
          <a:srgbClr val="FFFFFF"/>
        </a:solidFill>
        <a:latin typeface="Arial" pitchFamily="34" charset="0"/>
        <a:ea typeface="ヒラギノ角ゴ Pro W3"/>
        <a:cs typeface="ヒラギノ角ゴ Pro W3"/>
        <a:sym typeface="Arial" pitchFamily="34" charset="0"/>
      </a:defRPr>
    </a:lvl1pPr>
    <a:lvl2pPr marL="457200" algn="l" rtl="0" fontAlgn="base">
      <a:spcBef>
        <a:spcPct val="0"/>
      </a:spcBef>
      <a:spcAft>
        <a:spcPct val="0"/>
      </a:spcAft>
      <a:defRPr sz="1200" kern="1200">
        <a:solidFill>
          <a:srgbClr val="FFFFFF"/>
        </a:solidFill>
        <a:latin typeface="Arial" pitchFamily="34" charset="0"/>
        <a:ea typeface="ヒラギノ角ゴ Pro W3"/>
        <a:cs typeface="ヒラギノ角ゴ Pro W3"/>
        <a:sym typeface="Arial" pitchFamily="34" charset="0"/>
      </a:defRPr>
    </a:lvl2pPr>
    <a:lvl3pPr marL="914400" algn="l" rtl="0" fontAlgn="base">
      <a:spcBef>
        <a:spcPct val="0"/>
      </a:spcBef>
      <a:spcAft>
        <a:spcPct val="0"/>
      </a:spcAft>
      <a:defRPr sz="1200" kern="1200">
        <a:solidFill>
          <a:srgbClr val="FFFFFF"/>
        </a:solidFill>
        <a:latin typeface="Arial" pitchFamily="34" charset="0"/>
        <a:ea typeface="ヒラギノ角ゴ Pro W3"/>
        <a:cs typeface="ヒラギノ角ゴ Pro W3"/>
        <a:sym typeface="Arial" pitchFamily="34" charset="0"/>
      </a:defRPr>
    </a:lvl3pPr>
    <a:lvl4pPr marL="1371600" algn="l" rtl="0" fontAlgn="base">
      <a:spcBef>
        <a:spcPct val="0"/>
      </a:spcBef>
      <a:spcAft>
        <a:spcPct val="0"/>
      </a:spcAft>
      <a:defRPr sz="1200" kern="1200">
        <a:solidFill>
          <a:srgbClr val="FFFFFF"/>
        </a:solidFill>
        <a:latin typeface="Arial" pitchFamily="34" charset="0"/>
        <a:ea typeface="ヒラギノ角ゴ Pro W3"/>
        <a:cs typeface="ヒラギノ角ゴ Pro W3"/>
        <a:sym typeface="Arial" pitchFamily="34" charset="0"/>
      </a:defRPr>
    </a:lvl4pPr>
    <a:lvl5pPr marL="1828800" algn="l" rtl="0" fontAlgn="base">
      <a:spcBef>
        <a:spcPct val="0"/>
      </a:spcBef>
      <a:spcAft>
        <a:spcPct val="0"/>
      </a:spcAft>
      <a:defRPr sz="1200" kern="1200">
        <a:solidFill>
          <a:srgbClr val="FFFFFF"/>
        </a:solidFill>
        <a:latin typeface="Arial" pitchFamily="34" charset="0"/>
        <a:ea typeface="ヒラギノ角ゴ Pro W3"/>
        <a:cs typeface="ヒラギノ角ゴ Pro W3"/>
        <a:sym typeface="Arial" pitchFamily="34" charset="0"/>
      </a:defRPr>
    </a:lvl5pPr>
    <a:lvl6pPr marL="2286000" algn="l" defTabSz="914400" rtl="0" eaLnBrk="1" latinLnBrk="0" hangingPunct="1">
      <a:defRPr sz="1200" kern="1200">
        <a:solidFill>
          <a:srgbClr val="FFFFFF"/>
        </a:solidFill>
        <a:latin typeface="Arial" pitchFamily="34" charset="0"/>
        <a:ea typeface="ヒラギノ角ゴ Pro W3"/>
        <a:cs typeface="ヒラギノ角ゴ Pro W3"/>
        <a:sym typeface="Arial" pitchFamily="34" charset="0"/>
      </a:defRPr>
    </a:lvl6pPr>
    <a:lvl7pPr marL="2743200" algn="l" defTabSz="914400" rtl="0" eaLnBrk="1" latinLnBrk="0" hangingPunct="1">
      <a:defRPr sz="1200" kern="1200">
        <a:solidFill>
          <a:srgbClr val="FFFFFF"/>
        </a:solidFill>
        <a:latin typeface="Arial" pitchFamily="34" charset="0"/>
        <a:ea typeface="ヒラギノ角ゴ Pro W3"/>
        <a:cs typeface="ヒラギノ角ゴ Pro W3"/>
        <a:sym typeface="Arial" pitchFamily="34" charset="0"/>
      </a:defRPr>
    </a:lvl7pPr>
    <a:lvl8pPr marL="3200400" algn="l" defTabSz="914400" rtl="0" eaLnBrk="1" latinLnBrk="0" hangingPunct="1">
      <a:defRPr sz="1200" kern="1200">
        <a:solidFill>
          <a:srgbClr val="FFFFFF"/>
        </a:solidFill>
        <a:latin typeface="Arial" pitchFamily="34" charset="0"/>
        <a:ea typeface="ヒラギノ角ゴ Pro W3"/>
        <a:cs typeface="ヒラギノ角ゴ Pro W3"/>
        <a:sym typeface="Arial" pitchFamily="34" charset="0"/>
      </a:defRPr>
    </a:lvl8pPr>
    <a:lvl9pPr marL="3657600" algn="l" defTabSz="914400" rtl="0" eaLnBrk="1" latinLnBrk="0" hangingPunct="1">
      <a:defRPr sz="1200" kern="1200">
        <a:solidFill>
          <a:srgbClr val="FFFFFF"/>
        </a:solidFill>
        <a:latin typeface="Arial" pitchFamily="34" charset="0"/>
        <a:ea typeface="ヒラギノ角ゴ Pro W3"/>
        <a:cs typeface="ヒラギノ角ゴ Pro W3"/>
        <a:sym typeface="Arial" pitchFamily="34"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0929"/>
  </p:normalViewPr>
  <p:slideViewPr>
    <p:cSldViewPr>
      <p:cViewPr varScale="1">
        <p:scale>
          <a:sx n="48" d="100"/>
          <a:sy n="48" d="100"/>
        </p:scale>
        <p:origin x="1374" y="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ea typeface="ヒラギノ角ゴ Pro W3" pitchFamily="1" charset="-128"/>
                <a:cs typeface="+mn-cs"/>
                <a:sym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ヒラギノ角ゴ Pro W3" pitchFamily="1" charset="-128"/>
                <a:cs typeface="+mn-cs"/>
                <a:sym typeface="Arial" charset="0"/>
              </a:defRPr>
            </a:lvl1pPr>
          </a:lstStyle>
          <a:p>
            <a:pPr>
              <a:defRPr/>
            </a:pPr>
            <a:fld id="{6C48F108-5F9C-44AC-A906-B8744FD3E173}" type="datetimeFigureOut">
              <a:rPr lang="en-US"/>
              <a:pPr>
                <a:defRPr/>
              </a:pPr>
              <a:t>6/10/2018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Arial" charset="0"/>
                <a:ea typeface="ヒラギノ角ゴ Pro W3" pitchFamily="1" charset="-128"/>
                <a:cs typeface="+mn-cs"/>
                <a:sym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ヒラギノ角ゴ Pro W3" pitchFamily="1" charset="-128"/>
                <a:cs typeface="+mn-cs"/>
                <a:sym typeface="Arial" charset="0"/>
              </a:defRPr>
            </a:lvl1pPr>
          </a:lstStyle>
          <a:p>
            <a:pPr>
              <a:defRPr/>
            </a:pPr>
            <a:fld id="{A5CCC23C-3F11-4BD9-82F5-3AF26473F20B}" type="slidenum">
              <a:rPr lang="en-US"/>
              <a:pPr>
                <a:defRPr/>
              </a:pPr>
              <a:t>‹#›</a:t>
            </a:fld>
            <a:endParaRPr lang="en-US" dirty="0"/>
          </a:p>
        </p:txBody>
      </p:sp>
    </p:spTree>
    <p:extLst>
      <p:ext uri="{BB962C8B-B14F-4D97-AF65-F5344CB8AC3E}">
        <p14:creationId xmlns:p14="http://schemas.microsoft.com/office/powerpoint/2010/main" val="1584873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72F825-0E71-4422-B8CF-3487D1888EDF}" type="slidenum">
              <a:rPr lang="en-US">
                <a:latin typeface="Arial" pitchFamily="34" charset="0"/>
                <a:ea typeface="ヒラギノ角ゴ Pro W3"/>
                <a:cs typeface="ヒラギノ角ゴ Pro W3"/>
                <a:sym typeface="Arial" pitchFamily="34" charset="0"/>
              </a:rPr>
              <a:pPr/>
              <a:t>1</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2794427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10AE89-897B-44B3-BBCC-E1C00F3FA2A4}" type="slidenum">
              <a:rPr lang="en-US">
                <a:latin typeface="Arial" pitchFamily="34" charset="0"/>
                <a:ea typeface="ヒラギノ角ゴ Pro W3"/>
                <a:cs typeface="ヒラギノ角ゴ Pro W3"/>
                <a:sym typeface="Arial" pitchFamily="34" charset="0"/>
              </a:rPr>
              <a:pPr/>
              <a:t>10</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314519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9F51D8-B016-4558-BA2A-3F27A0EFA7BF}" type="slidenum">
              <a:rPr lang="en-US">
                <a:latin typeface="Arial" pitchFamily="34" charset="0"/>
                <a:ea typeface="ヒラギノ角ゴ Pro W3"/>
                <a:cs typeface="ヒラギノ角ゴ Pro W3"/>
                <a:sym typeface="Arial" pitchFamily="34" charset="0"/>
              </a:rPr>
              <a:pPr/>
              <a:t>11</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286467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C388C7-D3B3-4164-A9E9-893A03A4ECA6}" type="slidenum">
              <a:rPr lang="en-US">
                <a:latin typeface="Arial" pitchFamily="34" charset="0"/>
                <a:ea typeface="ヒラギノ角ゴ Pro W3"/>
                <a:cs typeface="ヒラギノ角ゴ Pro W3"/>
                <a:sym typeface="Arial" pitchFamily="34" charset="0"/>
              </a:rPr>
              <a:pPr/>
              <a:t>12</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47011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EECA4-E1B9-45AF-9DB7-8FF7C471036C}" type="slidenum">
              <a:rPr lang="en-US">
                <a:latin typeface="Arial" pitchFamily="34" charset="0"/>
                <a:ea typeface="ヒラギノ角ゴ Pro W3"/>
                <a:cs typeface="ヒラギノ角ゴ Pro W3"/>
                <a:sym typeface="Arial" pitchFamily="34" charset="0"/>
              </a:rPr>
              <a:pPr/>
              <a:t>13</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293861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DB6653-8861-4528-8C57-3DB4EB56435F}" type="slidenum">
              <a:rPr lang="en-US">
                <a:latin typeface="Arial" pitchFamily="34" charset="0"/>
                <a:ea typeface="ヒラギノ角ゴ Pro W3"/>
                <a:cs typeface="ヒラギノ角ゴ Pro W3"/>
                <a:sym typeface="Arial" pitchFamily="34" charset="0"/>
              </a:rPr>
              <a:pPr/>
              <a:t>14</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291138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A86D89-C433-4C6D-8871-C3E3CDCB2BBB}" type="slidenum">
              <a:rPr lang="en-US">
                <a:latin typeface="Arial" pitchFamily="34" charset="0"/>
                <a:ea typeface="ヒラギノ角ゴ Pro W3"/>
                <a:cs typeface="ヒラギノ角ゴ Pro W3"/>
                <a:sym typeface="Arial" pitchFamily="34" charset="0"/>
              </a:rPr>
              <a:pPr/>
              <a:t>2</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170528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57AE3C-040A-419B-9027-A7E3346798C9}" type="slidenum">
              <a:rPr lang="en-US">
                <a:latin typeface="Arial" pitchFamily="34" charset="0"/>
                <a:ea typeface="ヒラギノ角ゴ Pro W3"/>
                <a:cs typeface="ヒラギノ角ゴ Pro W3"/>
                <a:sym typeface="Arial" pitchFamily="34" charset="0"/>
              </a:rPr>
              <a:pPr/>
              <a:t>3</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424928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20F654-42D1-4DAA-9B87-2F36AC84DB0C}" type="slidenum">
              <a:rPr lang="en-US">
                <a:latin typeface="Arial" pitchFamily="34" charset="0"/>
                <a:ea typeface="ヒラギノ角ゴ Pro W3"/>
                <a:cs typeface="ヒラギノ角ゴ Pro W3"/>
                <a:sym typeface="Arial" pitchFamily="34" charset="0"/>
              </a:rPr>
              <a:pPr/>
              <a:t>4</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337586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EE0FF0-C54E-4564-8530-927CA5C6D310}" type="slidenum">
              <a:rPr lang="en-US">
                <a:latin typeface="Arial" pitchFamily="34" charset="0"/>
                <a:ea typeface="ヒラギノ角ゴ Pro W3"/>
                <a:cs typeface="ヒラギノ角ゴ Pro W3"/>
                <a:sym typeface="Arial" pitchFamily="34" charset="0"/>
              </a:rPr>
              <a:pPr/>
              <a:t>5</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380804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A32380-7D51-4D9C-B3FE-F76991391537}" type="slidenum">
              <a:rPr lang="en-US">
                <a:latin typeface="Arial" pitchFamily="34" charset="0"/>
                <a:ea typeface="ヒラギノ角ゴ Pro W3"/>
                <a:cs typeface="ヒラギノ角ゴ Pro W3"/>
                <a:sym typeface="Arial" pitchFamily="34" charset="0"/>
              </a:rPr>
              <a:pPr/>
              <a:t>6</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274601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FBCE2A-68B6-48F6-9D00-C581B4E2C25E}" type="slidenum">
              <a:rPr lang="en-US">
                <a:latin typeface="Arial" pitchFamily="34" charset="0"/>
                <a:ea typeface="ヒラギノ角ゴ Pro W3"/>
                <a:cs typeface="ヒラギノ角ゴ Pro W3"/>
                <a:sym typeface="Arial" pitchFamily="34" charset="0"/>
              </a:rPr>
              <a:pPr/>
              <a:t>7</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3799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3BFE2C-B840-4FF9-AD10-572B5C5DE6CC}" type="slidenum">
              <a:rPr lang="en-US">
                <a:latin typeface="Arial" pitchFamily="34" charset="0"/>
                <a:ea typeface="ヒラギノ角ゴ Pro W3"/>
                <a:cs typeface="ヒラギノ角ゴ Pro W3"/>
                <a:sym typeface="Arial" pitchFamily="34" charset="0"/>
              </a:rPr>
              <a:pPr/>
              <a:t>8</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45707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Не важные и не срочные – игрок</a:t>
            </a:r>
          </a:p>
          <a:p>
            <a:pPr>
              <a:spcBef>
                <a:spcPct val="0"/>
              </a:spcBef>
            </a:pPr>
            <a:r>
              <a:rPr lang="ru-RU" dirty="0" smtClean="0"/>
              <a:t>Срочные, но не важные – 80/20 лидер</a:t>
            </a:r>
          </a:p>
          <a:p>
            <a:pPr>
              <a:spcBef>
                <a:spcPct val="0"/>
              </a:spcBef>
            </a:pPr>
            <a:r>
              <a:rPr lang="ru-RU" dirty="0" smtClean="0"/>
              <a:t>Важные, и срочные – критический лидер</a:t>
            </a:r>
          </a:p>
          <a:p>
            <a:pPr>
              <a:spcBef>
                <a:spcPct val="0"/>
              </a:spcBef>
            </a:pPr>
            <a:r>
              <a:rPr lang="ru-RU" dirty="0" smtClean="0"/>
              <a:t>Не срочные, но важные - проектировщик</a:t>
            </a: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531B65-06BD-42A7-BCE8-3B373BD1D4FB}" type="slidenum">
              <a:rPr lang="en-US">
                <a:latin typeface="Arial" pitchFamily="34" charset="0"/>
                <a:ea typeface="ヒラギノ角ゴ Pro W3"/>
                <a:cs typeface="ヒラギノ角ゴ Pro W3"/>
                <a:sym typeface="Arial" pitchFamily="34" charset="0"/>
              </a:rPr>
              <a:pPr/>
              <a:t>9</a:t>
            </a:fld>
            <a:endParaRPr lang="en-US">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64075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00200" y="977900"/>
            <a:ext cx="4959350" cy="580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11950" y="977900"/>
            <a:ext cx="4959350" cy="580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Arial"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63912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6391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Arial"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Arial"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638300" y="2944813"/>
            <a:ext cx="9664700" cy="1524000"/>
          </a:xfrm>
          <a:prstGeom prst="rect">
            <a:avLst/>
          </a:prstGeom>
          <a:noFill/>
          <a:ln w="12700">
            <a:noFill/>
            <a:miter lim="800000"/>
            <a:headEnd/>
            <a:tailEnd/>
          </a:ln>
        </p:spPr>
        <p:txBody>
          <a:bodyPr vert="horz" wrap="square" lIns="0" tIns="0" rIns="57795" bIns="0" numCol="1" anchor="ctr" anchorCtr="0" compatLnSpc="1">
            <a:prstTxWarp prst="textNoShape">
              <a:avLst/>
            </a:prstTxWarp>
          </a:bodyPr>
          <a:lstStyle/>
          <a:p>
            <a:pPr lvl="0"/>
            <a:r>
              <a:rPr lang="en-US">
                <a:sym typeface="Arial" pitchFamily="34" charset="0"/>
              </a:rPr>
              <a:t>Click to edit Master title style</a:t>
            </a:r>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6700" b="1">
          <a:solidFill>
            <a:srgbClr val="DB9D10"/>
          </a:solidFill>
          <a:latin typeface="+mj-lt"/>
          <a:ea typeface="+mj-ea"/>
          <a:cs typeface="ヒラギノ角ゴ Pro W6"/>
          <a:sym typeface="Arial" pitchFamily="34" charset="0"/>
        </a:defRPr>
      </a:lvl1pPr>
      <a:lvl2pPr algn="ctr" rtl="0" eaLnBrk="0" fontAlgn="base" hangingPunct="0">
        <a:spcBef>
          <a:spcPct val="0"/>
        </a:spcBef>
        <a:spcAft>
          <a:spcPct val="0"/>
        </a:spcAft>
        <a:defRPr sz="6700" b="1">
          <a:solidFill>
            <a:srgbClr val="DB9D10"/>
          </a:solidFill>
          <a:latin typeface="Arial" charset="0"/>
          <a:ea typeface="ヒラギノ角ゴ Pro W6" pitchFamily="1" charset="-128"/>
          <a:cs typeface="ヒラギノ角ゴ Pro W6"/>
          <a:sym typeface="Arial" pitchFamily="34" charset="0"/>
        </a:defRPr>
      </a:lvl2pPr>
      <a:lvl3pPr algn="ctr" rtl="0" eaLnBrk="0" fontAlgn="base" hangingPunct="0">
        <a:spcBef>
          <a:spcPct val="0"/>
        </a:spcBef>
        <a:spcAft>
          <a:spcPct val="0"/>
        </a:spcAft>
        <a:defRPr sz="6700" b="1">
          <a:solidFill>
            <a:srgbClr val="DB9D10"/>
          </a:solidFill>
          <a:latin typeface="Arial" charset="0"/>
          <a:ea typeface="ヒラギノ角ゴ Pro W6" pitchFamily="1" charset="-128"/>
          <a:cs typeface="ヒラギノ角ゴ Pro W6"/>
          <a:sym typeface="Arial" pitchFamily="34" charset="0"/>
        </a:defRPr>
      </a:lvl3pPr>
      <a:lvl4pPr algn="ctr" rtl="0" eaLnBrk="0" fontAlgn="base" hangingPunct="0">
        <a:spcBef>
          <a:spcPct val="0"/>
        </a:spcBef>
        <a:spcAft>
          <a:spcPct val="0"/>
        </a:spcAft>
        <a:defRPr sz="6700" b="1">
          <a:solidFill>
            <a:srgbClr val="DB9D10"/>
          </a:solidFill>
          <a:latin typeface="Arial" charset="0"/>
          <a:ea typeface="ヒラギノ角ゴ Pro W6" pitchFamily="1" charset="-128"/>
          <a:cs typeface="ヒラギノ角ゴ Pro W6"/>
          <a:sym typeface="Arial" pitchFamily="34" charset="0"/>
        </a:defRPr>
      </a:lvl4pPr>
      <a:lvl5pPr algn="ctr" rtl="0" eaLnBrk="0" fontAlgn="base" hangingPunct="0">
        <a:spcBef>
          <a:spcPct val="0"/>
        </a:spcBef>
        <a:spcAft>
          <a:spcPct val="0"/>
        </a:spcAft>
        <a:defRPr sz="6700" b="1">
          <a:solidFill>
            <a:srgbClr val="DB9D10"/>
          </a:solidFill>
          <a:latin typeface="Arial" charset="0"/>
          <a:ea typeface="ヒラギノ角ゴ Pro W6" pitchFamily="1" charset="-128"/>
          <a:cs typeface="ヒラギノ角ゴ Pro W6"/>
          <a:sym typeface="Arial" pitchFamily="34" charset="0"/>
        </a:defRPr>
      </a:lvl5pPr>
      <a:lvl6pPr marL="457200" algn="ctr" rtl="0" fontAlgn="base">
        <a:spcBef>
          <a:spcPct val="0"/>
        </a:spcBef>
        <a:spcAft>
          <a:spcPct val="0"/>
        </a:spcAft>
        <a:defRPr sz="6700" b="1">
          <a:solidFill>
            <a:srgbClr val="DB9D10"/>
          </a:solidFill>
          <a:latin typeface="Arial" charset="0"/>
          <a:ea typeface="ヒラギノ角ゴ Pro W6" pitchFamily="1" charset="-128"/>
          <a:sym typeface="Arial" charset="0"/>
        </a:defRPr>
      </a:lvl6pPr>
      <a:lvl7pPr marL="914400" algn="ctr" rtl="0" fontAlgn="base">
        <a:spcBef>
          <a:spcPct val="0"/>
        </a:spcBef>
        <a:spcAft>
          <a:spcPct val="0"/>
        </a:spcAft>
        <a:defRPr sz="6700" b="1">
          <a:solidFill>
            <a:srgbClr val="DB9D10"/>
          </a:solidFill>
          <a:latin typeface="Arial" charset="0"/>
          <a:ea typeface="ヒラギノ角ゴ Pro W6" pitchFamily="1" charset="-128"/>
          <a:sym typeface="Arial" charset="0"/>
        </a:defRPr>
      </a:lvl7pPr>
      <a:lvl8pPr marL="1371600" algn="ctr" rtl="0" fontAlgn="base">
        <a:spcBef>
          <a:spcPct val="0"/>
        </a:spcBef>
        <a:spcAft>
          <a:spcPct val="0"/>
        </a:spcAft>
        <a:defRPr sz="6700" b="1">
          <a:solidFill>
            <a:srgbClr val="DB9D10"/>
          </a:solidFill>
          <a:latin typeface="Arial" charset="0"/>
          <a:ea typeface="ヒラギノ角ゴ Pro W6" pitchFamily="1" charset="-128"/>
          <a:sym typeface="Arial" charset="0"/>
        </a:defRPr>
      </a:lvl8pPr>
      <a:lvl9pPr marL="1828800" algn="ctr" rtl="0" fontAlgn="base">
        <a:spcBef>
          <a:spcPct val="0"/>
        </a:spcBef>
        <a:spcAft>
          <a:spcPct val="0"/>
        </a:spcAft>
        <a:defRPr sz="6700" b="1">
          <a:solidFill>
            <a:srgbClr val="DB9D10"/>
          </a:solidFill>
          <a:latin typeface="Arial" charset="0"/>
          <a:ea typeface="ヒラギノ角ゴ Pro W6" pitchFamily="1" charset="-128"/>
          <a:sym typeface="Arial" charset="0"/>
        </a:defRPr>
      </a:lvl9pPr>
    </p:titleStyle>
    <p:bodyStyle>
      <a:lvl1pPr marL="525463" indent="-481013" algn="l" rtl="0" eaLnBrk="0" fontAlgn="base" hangingPunct="0">
        <a:spcBef>
          <a:spcPts val="1100"/>
        </a:spcBef>
        <a:spcAft>
          <a:spcPct val="0"/>
        </a:spcAft>
        <a:buClr>
          <a:srgbClr val="EBEDDC"/>
        </a:buClr>
        <a:buSzPct val="100000"/>
        <a:buFont typeface="Lucida Grande"/>
        <a:buChar char="•"/>
        <a:defRPr sz="4400">
          <a:solidFill>
            <a:srgbClr val="FDF8E4"/>
          </a:solidFill>
          <a:latin typeface="+mn-lt"/>
          <a:ea typeface="+mn-ea"/>
          <a:cs typeface="ヒラギノ角ゴ Pro W3"/>
          <a:sym typeface="Arial" pitchFamily="34" charset="0"/>
        </a:defRPr>
      </a:lvl1pPr>
      <a:lvl2pPr marL="1087438" indent="-392113" algn="l" rtl="0" eaLnBrk="0" fontAlgn="base" hangingPunct="0">
        <a:spcBef>
          <a:spcPts val="900"/>
        </a:spcBef>
        <a:spcAft>
          <a:spcPct val="0"/>
        </a:spcAft>
        <a:buClr>
          <a:srgbClr val="EBEDDC"/>
        </a:buClr>
        <a:buSzPct val="100000"/>
        <a:buFont typeface="Lucida Grande"/>
        <a:buChar char="–"/>
        <a:defRPr sz="3800">
          <a:solidFill>
            <a:srgbClr val="FDF8E4"/>
          </a:solidFill>
          <a:latin typeface="+mn-lt"/>
          <a:ea typeface="+mn-ea"/>
          <a:cs typeface="ヒラギノ角ゴ Pro W3"/>
          <a:sym typeface="Arial" pitchFamily="34" charset="0"/>
        </a:defRPr>
      </a:lvl2pPr>
      <a:lvl3pPr marL="1670050" indent="-325438" algn="l" rtl="0" eaLnBrk="0" fontAlgn="base" hangingPunct="0">
        <a:spcBef>
          <a:spcPts val="800"/>
        </a:spcBef>
        <a:spcAft>
          <a:spcPct val="0"/>
        </a:spcAft>
        <a:buClr>
          <a:srgbClr val="EBEDDC"/>
        </a:buClr>
        <a:buSzPct val="100000"/>
        <a:buFont typeface="Lucida Grande"/>
        <a:buChar char="•"/>
        <a:defRPr sz="3400">
          <a:solidFill>
            <a:srgbClr val="FDF8E4"/>
          </a:solidFill>
          <a:latin typeface="+mn-lt"/>
          <a:ea typeface="+mn-ea"/>
          <a:cs typeface="ヒラギノ角ゴ Pro W3"/>
          <a:sym typeface="Arial" pitchFamily="34" charset="0"/>
        </a:defRPr>
      </a:lvl3pPr>
      <a:lvl4pPr marL="2317750" indent="-322263" algn="l" rtl="0" eaLnBrk="0" fontAlgn="base" hangingPunct="0">
        <a:spcBef>
          <a:spcPts val="700"/>
        </a:spcBef>
        <a:spcAft>
          <a:spcPct val="0"/>
        </a:spcAft>
        <a:buClr>
          <a:srgbClr val="EBEDDC"/>
        </a:buClr>
        <a:buSzPct val="100000"/>
        <a:buFont typeface="Lucida Grande"/>
        <a:buChar char="–"/>
        <a:defRPr sz="2800">
          <a:solidFill>
            <a:srgbClr val="FDF8E4"/>
          </a:solidFill>
          <a:latin typeface="+mn-lt"/>
          <a:ea typeface="+mn-ea"/>
          <a:cs typeface="ヒラギノ角ゴ Pro W3"/>
          <a:sym typeface="Arial" pitchFamily="34" charset="0"/>
        </a:defRPr>
      </a:lvl4pPr>
      <a:lvl5pPr marL="2967038" indent="-323850" algn="l" rtl="0" eaLnBrk="0" fontAlgn="base" hangingPunct="0">
        <a:spcBef>
          <a:spcPts val="700"/>
        </a:spcBef>
        <a:spcAft>
          <a:spcPct val="0"/>
        </a:spcAft>
        <a:buClr>
          <a:srgbClr val="EBEDDC"/>
        </a:buClr>
        <a:buSzPct val="100000"/>
        <a:buFont typeface="Lucida Grande"/>
        <a:buChar char="»"/>
        <a:defRPr sz="2800">
          <a:solidFill>
            <a:srgbClr val="FDF8E4"/>
          </a:solidFill>
          <a:latin typeface="+mn-lt"/>
          <a:ea typeface="+mn-ea"/>
          <a:cs typeface="ヒラギノ角ゴ Pro W3"/>
          <a:sym typeface="Arial" pitchFamily="34" charset="0"/>
        </a:defRPr>
      </a:lvl5pPr>
      <a:lvl6pPr marL="3424238" indent="-323850" algn="l" rtl="0" fontAlgn="base">
        <a:spcBef>
          <a:spcPts val="700"/>
        </a:spcBef>
        <a:spcAft>
          <a:spcPct val="0"/>
        </a:spcAft>
        <a:buClr>
          <a:srgbClr val="EBEDDC"/>
        </a:buClr>
        <a:buSzPct val="100000"/>
        <a:buFont typeface="Lucida Grande" charset="0"/>
        <a:buChar char="»"/>
        <a:defRPr sz="2800">
          <a:solidFill>
            <a:srgbClr val="FDF8E4"/>
          </a:solidFill>
          <a:latin typeface="+mn-lt"/>
          <a:ea typeface="+mn-ea"/>
          <a:sym typeface="Arial" charset="0"/>
        </a:defRPr>
      </a:lvl6pPr>
      <a:lvl7pPr marL="3881438" indent="-323850" algn="l" rtl="0" fontAlgn="base">
        <a:spcBef>
          <a:spcPts val="700"/>
        </a:spcBef>
        <a:spcAft>
          <a:spcPct val="0"/>
        </a:spcAft>
        <a:buClr>
          <a:srgbClr val="EBEDDC"/>
        </a:buClr>
        <a:buSzPct val="100000"/>
        <a:buFont typeface="Lucida Grande" charset="0"/>
        <a:buChar char="»"/>
        <a:defRPr sz="2800">
          <a:solidFill>
            <a:srgbClr val="FDF8E4"/>
          </a:solidFill>
          <a:latin typeface="+mn-lt"/>
          <a:ea typeface="+mn-ea"/>
          <a:sym typeface="Arial" charset="0"/>
        </a:defRPr>
      </a:lvl7pPr>
      <a:lvl8pPr marL="4338638" indent="-323850" algn="l" rtl="0" fontAlgn="base">
        <a:spcBef>
          <a:spcPts val="700"/>
        </a:spcBef>
        <a:spcAft>
          <a:spcPct val="0"/>
        </a:spcAft>
        <a:buClr>
          <a:srgbClr val="EBEDDC"/>
        </a:buClr>
        <a:buSzPct val="100000"/>
        <a:buFont typeface="Lucida Grande" charset="0"/>
        <a:buChar char="»"/>
        <a:defRPr sz="2800">
          <a:solidFill>
            <a:srgbClr val="FDF8E4"/>
          </a:solidFill>
          <a:latin typeface="+mn-lt"/>
          <a:ea typeface="+mn-ea"/>
          <a:sym typeface="Arial" charset="0"/>
        </a:defRPr>
      </a:lvl8pPr>
      <a:lvl9pPr marL="4795838" indent="-323850" algn="l" rtl="0" fontAlgn="base">
        <a:spcBef>
          <a:spcPts val="700"/>
        </a:spcBef>
        <a:spcAft>
          <a:spcPct val="0"/>
        </a:spcAft>
        <a:buClr>
          <a:srgbClr val="EBEDDC"/>
        </a:buClr>
        <a:buSzPct val="100000"/>
        <a:buFont typeface="Lucida Grande" charset="0"/>
        <a:buChar char="»"/>
        <a:defRPr sz="2800">
          <a:solidFill>
            <a:srgbClr val="FDF8E4"/>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1600200" y="977900"/>
            <a:ext cx="10071100" cy="5803900"/>
          </a:xfrm>
          <a:prstGeom prst="rect">
            <a:avLst/>
          </a:prstGeom>
          <a:noFill/>
          <a:ln w="12700">
            <a:noFill/>
            <a:miter lim="800000"/>
            <a:headEnd/>
            <a:tailEnd/>
          </a:ln>
        </p:spPr>
        <p:txBody>
          <a:bodyPr vert="horz" wrap="square" lIns="50800" tIns="50800" rIns="180838" bIns="50800" numCol="1" anchor="t" anchorCtr="0" compatLnSpc="1">
            <a:prstTxWarp prst="textNoShape">
              <a:avLst/>
            </a:prstTxWarp>
          </a:body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a:p>
            <a:pPr lvl="4"/>
            <a:r>
              <a:rPr lang="en-US">
                <a:sym typeface="Arial" pitchFamily="34" charset="0"/>
              </a:rPr>
              <a:t>Fifth level</a:t>
            </a:r>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xStyles>
    <p:titleStyle>
      <a:lvl1pPr marL="39688" indent="-39688" algn="l" rtl="0" eaLnBrk="0" fontAlgn="base" hangingPunct="0">
        <a:spcBef>
          <a:spcPct val="0"/>
        </a:spcBef>
        <a:spcAft>
          <a:spcPct val="0"/>
        </a:spcAft>
        <a:defRPr sz="5500" b="1" i="1">
          <a:solidFill>
            <a:srgbClr val="000000"/>
          </a:solidFill>
          <a:latin typeface="+mj-lt"/>
          <a:ea typeface="+mj-ea"/>
          <a:cs typeface="ヒラギノ角ゴ Pro W6"/>
          <a:sym typeface="Arial" pitchFamily="34" charset="0"/>
        </a:defRPr>
      </a:lvl1pPr>
      <a:lvl2pPr marL="39688" indent="-39688" algn="l" rtl="0" eaLnBrk="0" fontAlgn="base" hangingPunct="0">
        <a:spcBef>
          <a:spcPct val="0"/>
        </a:spcBef>
        <a:spcAft>
          <a:spcPct val="0"/>
        </a:spcAft>
        <a:defRPr sz="5500" b="1" i="1">
          <a:solidFill>
            <a:srgbClr val="000000"/>
          </a:solidFill>
          <a:latin typeface="Arial" charset="0"/>
          <a:ea typeface="ヒラギノ角ゴ Pro W6" pitchFamily="1" charset="-128"/>
          <a:cs typeface="ヒラギノ角ゴ Pro W6"/>
          <a:sym typeface="Arial" pitchFamily="34" charset="0"/>
        </a:defRPr>
      </a:lvl2pPr>
      <a:lvl3pPr marL="39688" indent="-39688" algn="l" rtl="0" eaLnBrk="0" fontAlgn="base" hangingPunct="0">
        <a:spcBef>
          <a:spcPct val="0"/>
        </a:spcBef>
        <a:spcAft>
          <a:spcPct val="0"/>
        </a:spcAft>
        <a:defRPr sz="5500" b="1" i="1">
          <a:solidFill>
            <a:srgbClr val="000000"/>
          </a:solidFill>
          <a:latin typeface="Arial" charset="0"/>
          <a:ea typeface="ヒラギノ角ゴ Pro W6" pitchFamily="1" charset="-128"/>
          <a:cs typeface="ヒラギノ角ゴ Pro W6"/>
          <a:sym typeface="Arial" pitchFamily="34" charset="0"/>
        </a:defRPr>
      </a:lvl3pPr>
      <a:lvl4pPr marL="39688" indent="-39688" algn="l" rtl="0" eaLnBrk="0" fontAlgn="base" hangingPunct="0">
        <a:spcBef>
          <a:spcPct val="0"/>
        </a:spcBef>
        <a:spcAft>
          <a:spcPct val="0"/>
        </a:spcAft>
        <a:defRPr sz="5500" b="1" i="1">
          <a:solidFill>
            <a:srgbClr val="000000"/>
          </a:solidFill>
          <a:latin typeface="Arial" charset="0"/>
          <a:ea typeface="ヒラギノ角ゴ Pro W6" pitchFamily="1" charset="-128"/>
          <a:cs typeface="ヒラギノ角ゴ Pro W6"/>
          <a:sym typeface="Arial" pitchFamily="34" charset="0"/>
        </a:defRPr>
      </a:lvl4pPr>
      <a:lvl5pPr marL="39688" indent="-39688" algn="l" rtl="0" eaLnBrk="0" fontAlgn="base" hangingPunct="0">
        <a:spcBef>
          <a:spcPct val="0"/>
        </a:spcBef>
        <a:spcAft>
          <a:spcPct val="0"/>
        </a:spcAft>
        <a:defRPr sz="5500" b="1" i="1">
          <a:solidFill>
            <a:srgbClr val="000000"/>
          </a:solidFill>
          <a:latin typeface="Arial" charset="0"/>
          <a:ea typeface="ヒラギノ角ゴ Pro W6" pitchFamily="1" charset="-128"/>
          <a:cs typeface="ヒラギノ角ゴ Pro W6"/>
          <a:sym typeface="Arial" pitchFamily="34" charset="0"/>
        </a:defRPr>
      </a:lvl5pPr>
      <a:lvl6pPr marL="496888" algn="l" rtl="0" fontAlgn="base">
        <a:spcBef>
          <a:spcPct val="0"/>
        </a:spcBef>
        <a:spcAft>
          <a:spcPct val="0"/>
        </a:spcAft>
        <a:defRPr sz="5500" b="1" i="1">
          <a:solidFill>
            <a:srgbClr val="000000"/>
          </a:solidFill>
          <a:latin typeface="Arial" charset="0"/>
          <a:ea typeface="ヒラギノ角ゴ Pro W6" pitchFamily="1" charset="-128"/>
          <a:sym typeface="Arial" charset="0"/>
        </a:defRPr>
      </a:lvl6pPr>
      <a:lvl7pPr marL="954088" algn="l" rtl="0" fontAlgn="base">
        <a:spcBef>
          <a:spcPct val="0"/>
        </a:spcBef>
        <a:spcAft>
          <a:spcPct val="0"/>
        </a:spcAft>
        <a:defRPr sz="5500" b="1" i="1">
          <a:solidFill>
            <a:srgbClr val="000000"/>
          </a:solidFill>
          <a:latin typeface="Arial" charset="0"/>
          <a:ea typeface="ヒラギノ角ゴ Pro W6" pitchFamily="1" charset="-128"/>
          <a:sym typeface="Arial" charset="0"/>
        </a:defRPr>
      </a:lvl7pPr>
      <a:lvl8pPr marL="1411288" algn="l" rtl="0" fontAlgn="base">
        <a:spcBef>
          <a:spcPct val="0"/>
        </a:spcBef>
        <a:spcAft>
          <a:spcPct val="0"/>
        </a:spcAft>
        <a:defRPr sz="5500" b="1" i="1">
          <a:solidFill>
            <a:srgbClr val="000000"/>
          </a:solidFill>
          <a:latin typeface="Arial" charset="0"/>
          <a:ea typeface="ヒラギノ角ゴ Pro W6" pitchFamily="1" charset="-128"/>
          <a:sym typeface="Arial" charset="0"/>
        </a:defRPr>
      </a:lvl8pPr>
      <a:lvl9pPr marL="1868488" algn="l" rtl="0" fontAlgn="base">
        <a:spcBef>
          <a:spcPct val="0"/>
        </a:spcBef>
        <a:spcAft>
          <a:spcPct val="0"/>
        </a:spcAft>
        <a:defRPr sz="5500" b="1" i="1">
          <a:solidFill>
            <a:srgbClr val="000000"/>
          </a:solidFill>
          <a:latin typeface="Arial" charset="0"/>
          <a:ea typeface="ヒラギノ角ゴ Pro W6" pitchFamily="1" charset="-128"/>
          <a:sym typeface="Arial" charset="0"/>
        </a:defRPr>
      </a:lvl9pPr>
    </p:titleStyle>
    <p:bodyStyle>
      <a:lvl1pPr marL="485775" indent="-481013" algn="l" rtl="0" eaLnBrk="0" fontAlgn="base" hangingPunct="0">
        <a:spcBef>
          <a:spcPts val="1100"/>
        </a:spcBef>
        <a:spcAft>
          <a:spcPct val="0"/>
        </a:spcAft>
        <a:buSzPct val="100000"/>
        <a:buFont typeface="Lucida Grande"/>
        <a:buChar char="•"/>
        <a:defRPr sz="4400">
          <a:solidFill>
            <a:schemeClr val="tx1"/>
          </a:solidFill>
          <a:latin typeface="+mn-lt"/>
          <a:ea typeface="+mn-ea"/>
          <a:cs typeface="ヒラギノ角ゴ Pro W3"/>
          <a:sym typeface="Arial" pitchFamily="34" charset="0"/>
        </a:defRPr>
      </a:lvl1pPr>
      <a:lvl2pPr marL="946150" indent="-392113" algn="l" rtl="0" eaLnBrk="0" fontAlgn="base" hangingPunct="0">
        <a:spcBef>
          <a:spcPts val="900"/>
        </a:spcBef>
        <a:spcAft>
          <a:spcPct val="0"/>
        </a:spcAft>
        <a:buSzPct val="100000"/>
        <a:buFont typeface="Lucida Grande"/>
        <a:buChar char="–"/>
        <a:defRPr sz="3800">
          <a:solidFill>
            <a:schemeClr val="tx1"/>
          </a:solidFill>
          <a:latin typeface="+mn-lt"/>
          <a:ea typeface="+mn-ea"/>
          <a:cs typeface="ヒラギノ角ゴ Pro W3"/>
          <a:sym typeface="Arial" pitchFamily="34" charset="0"/>
        </a:defRPr>
      </a:lvl2pPr>
      <a:lvl3pPr marL="1528763" indent="-325438" algn="l" rtl="0" eaLnBrk="0" fontAlgn="base" hangingPunct="0">
        <a:spcBef>
          <a:spcPts val="800"/>
        </a:spcBef>
        <a:spcAft>
          <a:spcPct val="0"/>
        </a:spcAft>
        <a:buSzPct val="100000"/>
        <a:buFont typeface="Lucida Grande"/>
        <a:buChar char="•"/>
        <a:defRPr sz="3400">
          <a:solidFill>
            <a:schemeClr val="tx1"/>
          </a:solidFill>
          <a:latin typeface="+mn-lt"/>
          <a:ea typeface="+mn-ea"/>
          <a:cs typeface="ヒラギノ角ゴ Pro W3"/>
          <a:sym typeface="Arial" pitchFamily="34" charset="0"/>
        </a:defRPr>
      </a:lvl3pPr>
      <a:lvl4pPr marL="2176463" indent="-322263" algn="l" rtl="0" eaLnBrk="0" fontAlgn="base" hangingPunct="0">
        <a:spcBef>
          <a:spcPts val="700"/>
        </a:spcBef>
        <a:spcAft>
          <a:spcPct val="0"/>
        </a:spcAft>
        <a:buSzPct val="100000"/>
        <a:buFont typeface="Lucida Grande"/>
        <a:buChar char="–"/>
        <a:defRPr sz="2800">
          <a:solidFill>
            <a:schemeClr val="tx1"/>
          </a:solidFill>
          <a:latin typeface="+mn-lt"/>
          <a:ea typeface="+mn-ea"/>
          <a:cs typeface="ヒラギノ角ゴ Pro W3"/>
          <a:sym typeface="Arial" pitchFamily="34" charset="0"/>
        </a:defRPr>
      </a:lvl4pPr>
      <a:lvl5pPr marL="2825750" indent="-323850" algn="l" rtl="0" eaLnBrk="0" fontAlgn="base" hangingPunct="0">
        <a:spcBef>
          <a:spcPts val="700"/>
        </a:spcBef>
        <a:spcAft>
          <a:spcPct val="0"/>
        </a:spcAft>
        <a:buSzPct val="100000"/>
        <a:buFont typeface="Lucida Grande"/>
        <a:buChar char="»"/>
        <a:defRPr sz="2800">
          <a:solidFill>
            <a:schemeClr val="tx1"/>
          </a:solidFill>
          <a:latin typeface="+mn-lt"/>
          <a:ea typeface="+mn-ea"/>
          <a:cs typeface="ヒラギノ角ゴ Pro W3"/>
          <a:sym typeface="Arial" pitchFamily="34" charset="0"/>
        </a:defRPr>
      </a:lvl5pPr>
      <a:lvl6pPr marL="3282950" indent="-323850" algn="l" rtl="0" fontAlgn="base">
        <a:spcBef>
          <a:spcPts val="700"/>
        </a:spcBef>
        <a:spcAft>
          <a:spcPct val="0"/>
        </a:spcAft>
        <a:buSzPct val="100000"/>
        <a:buFont typeface="Lucida Grande" charset="0"/>
        <a:buChar char="»"/>
        <a:defRPr sz="2800">
          <a:solidFill>
            <a:schemeClr val="tx1"/>
          </a:solidFill>
          <a:latin typeface="+mn-lt"/>
          <a:ea typeface="+mn-ea"/>
          <a:sym typeface="Arial" charset="0"/>
        </a:defRPr>
      </a:lvl6pPr>
      <a:lvl7pPr marL="3740150" indent="-323850" algn="l" rtl="0" fontAlgn="base">
        <a:spcBef>
          <a:spcPts val="700"/>
        </a:spcBef>
        <a:spcAft>
          <a:spcPct val="0"/>
        </a:spcAft>
        <a:buSzPct val="100000"/>
        <a:buFont typeface="Lucida Grande" charset="0"/>
        <a:buChar char="»"/>
        <a:defRPr sz="2800">
          <a:solidFill>
            <a:schemeClr val="tx1"/>
          </a:solidFill>
          <a:latin typeface="+mn-lt"/>
          <a:ea typeface="+mn-ea"/>
          <a:sym typeface="Arial" charset="0"/>
        </a:defRPr>
      </a:lvl7pPr>
      <a:lvl8pPr marL="4197350" indent="-323850" algn="l" rtl="0" fontAlgn="base">
        <a:spcBef>
          <a:spcPts val="700"/>
        </a:spcBef>
        <a:spcAft>
          <a:spcPct val="0"/>
        </a:spcAft>
        <a:buSzPct val="100000"/>
        <a:buFont typeface="Lucida Grande" charset="0"/>
        <a:buChar char="»"/>
        <a:defRPr sz="2800">
          <a:solidFill>
            <a:schemeClr val="tx1"/>
          </a:solidFill>
          <a:latin typeface="+mn-lt"/>
          <a:ea typeface="+mn-ea"/>
          <a:sym typeface="Arial" charset="0"/>
        </a:defRPr>
      </a:lvl8pPr>
      <a:lvl9pPr marL="4654550" indent="-323850" algn="l" rtl="0" fontAlgn="base">
        <a:spcBef>
          <a:spcPts val="700"/>
        </a:spcBef>
        <a:spcAft>
          <a:spcPct val="0"/>
        </a:spcAft>
        <a:buSzPct val="100000"/>
        <a:buFont typeface="Lucida Grande" charset="0"/>
        <a:buChar char="»"/>
        <a:defRPr sz="2800">
          <a:solidFill>
            <a:schemeClr val="tx1"/>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txStyles>
    <p:titleStyle>
      <a:lvl1pPr marL="39688" indent="-39688" algn="l" rtl="0" eaLnBrk="0" fontAlgn="base" hangingPunct="0">
        <a:spcBef>
          <a:spcPct val="0"/>
        </a:spcBef>
        <a:spcAft>
          <a:spcPct val="0"/>
        </a:spcAft>
        <a:defRPr sz="5500" b="1" i="1">
          <a:solidFill>
            <a:srgbClr val="000000"/>
          </a:solidFill>
          <a:latin typeface="+mj-lt"/>
          <a:ea typeface="+mj-ea"/>
          <a:cs typeface="ヒラギノ角ゴ Pro W6"/>
          <a:sym typeface="Arial" pitchFamily="34" charset="0"/>
        </a:defRPr>
      </a:lvl1pPr>
      <a:lvl2pPr marL="39688" indent="-39688" algn="l" rtl="0" eaLnBrk="0" fontAlgn="base" hangingPunct="0">
        <a:spcBef>
          <a:spcPct val="0"/>
        </a:spcBef>
        <a:spcAft>
          <a:spcPct val="0"/>
        </a:spcAft>
        <a:defRPr sz="5500" b="1" i="1">
          <a:solidFill>
            <a:srgbClr val="000000"/>
          </a:solidFill>
          <a:latin typeface="Arial" charset="0"/>
          <a:ea typeface="ヒラギノ角ゴ Pro W6" pitchFamily="1" charset="-128"/>
          <a:cs typeface="ヒラギノ角ゴ Pro W6"/>
          <a:sym typeface="Arial" pitchFamily="34" charset="0"/>
        </a:defRPr>
      </a:lvl2pPr>
      <a:lvl3pPr marL="39688" indent="-39688" algn="l" rtl="0" eaLnBrk="0" fontAlgn="base" hangingPunct="0">
        <a:spcBef>
          <a:spcPct val="0"/>
        </a:spcBef>
        <a:spcAft>
          <a:spcPct val="0"/>
        </a:spcAft>
        <a:defRPr sz="5500" b="1" i="1">
          <a:solidFill>
            <a:srgbClr val="000000"/>
          </a:solidFill>
          <a:latin typeface="Arial" charset="0"/>
          <a:ea typeface="ヒラギノ角ゴ Pro W6" pitchFamily="1" charset="-128"/>
          <a:cs typeface="ヒラギノ角ゴ Pro W6"/>
          <a:sym typeface="Arial" pitchFamily="34" charset="0"/>
        </a:defRPr>
      </a:lvl3pPr>
      <a:lvl4pPr marL="39688" indent="-39688" algn="l" rtl="0" eaLnBrk="0" fontAlgn="base" hangingPunct="0">
        <a:spcBef>
          <a:spcPct val="0"/>
        </a:spcBef>
        <a:spcAft>
          <a:spcPct val="0"/>
        </a:spcAft>
        <a:defRPr sz="5500" b="1" i="1">
          <a:solidFill>
            <a:srgbClr val="000000"/>
          </a:solidFill>
          <a:latin typeface="Arial" charset="0"/>
          <a:ea typeface="ヒラギノ角ゴ Pro W6" pitchFamily="1" charset="-128"/>
          <a:cs typeface="ヒラギノ角ゴ Pro W6"/>
          <a:sym typeface="Arial" pitchFamily="34" charset="0"/>
        </a:defRPr>
      </a:lvl4pPr>
      <a:lvl5pPr marL="39688" indent="-39688" algn="l" rtl="0" eaLnBrk="0" fontAlgn="base" hangingPunct="0">
        <a:spcBef>
          <a:spcPct val="0"/>
        </a:spcBef>
        <a:spcAft>
          <a:spcPct val="0"/>
        </a:spcAft>
        <a:defRPr sz="5500" b="1" i="1">
          <a:solidFill>
            <a:srgbClr val="000000"/>
          </a:solidFill>
          <a:latin typeface="Arial" charset="0"/>
          <a:ea typeface="ヒラギノ角ゴ Pro W6" pitchFamily="1" charset="-128"/>
          <a:cs typeface="ヒラギノ角ゴ Pro W6"/>
          <a:sym typeface="Arial" pitchFamily="34" charset="0"/>
        </a:defRPr>
      </a:lvl5pPr>
      <a:lvl6pPr marL="496888" algn="l" rtl="0" fontAlgn="base">
        <a:spcBef>
          <a:spcPct val="0"/>
        </a:spcBef>
        <a:spcAft>
          <a:spcPct val="0"/>
        </a:spcAft>
        <a:defRPr sz="5500" b="1" i="1">
          <a:solidFill>
            <a:srgbClr val="000000"/>
          </a:solidFill>
          <a:latin typeface="Arial" charset="0"/>
          <a:ea typeface="ヒラギノ角ゴ Pro W6" pitchFamily="1" charset="-128"/>
          <a:sym typeface="Arial" charset="0"/>
        </a:defRPr>
      </a:lvl6pPr>
      <a:lvl7pPr marL="954088" algn="l" rtl="0" fontAlgn="base">
        <a:spcBef>
          <a:spcPct val="0"/>
        </a:spcBef>
        <a:spcAft>
          <a:spcPct val="0"/>
        </a:spcAft>
        <a:defRPr sz="5500" b="1" i="1">
          <a:solidFill>
            <a:srgbClr val="000000"/>
          </a:solidFill>
          <a:latin typeface="Arial" charset="0"/>
          <a:ea typeface="ヒラギノ角ゴ Pro W6" pitchFamily="1" charset="-128"/>
          <a:sym typeface="Arial" charset="0"/>
        </a:defRPr>
      </a:lvl7pPr>
      <a:lvl8pPr marL="1411288" algn="l" rtl="0" fontAlgn="base">
        <a:spcBef>
          <a:spcPct val="0"/>
        </a:spcBef>
        <a:spcAft>
          <a:spcPct val="0"/>
        </a:spcAft>
        <a:defRPr sz="5500" b="1" i="1">
          <a:solidFill>
            <a:srgbClr val="000000"/>
          </a:solidFill>
          <a:latin typeface="Arial" charset="0"/>
          <a:ea typeface="ヒラギノ角ゴ Pro W6" pitchFamily="1" charset="-128"/>
          <a:sym typeface="Arial" charset="0"/>
        </a:defRPr>
      </a:lvl8pPr>
      <a:lvl9pPr marL="1868488" algn="l" rtl="0" fontAlgn="base">
        <a:spcBef>
          <a:spcPct val="0"/>
        </a:spcBef>
        <a:spcAft>
          <a:spcPct val="0"/>
        </a:spcAft>
        <a:defRPr sz="5500" b="1" i="1">
          <a:solidFill>
            <a:srgbClr val="000000"/>
          </a:solidFill>
          <a:latin typeface="Arial" charset="0"/>
          <a:ea typeface="ヒラギノ角ゴ Pro W6" pitchFamily="1" charset="-128"/>
          <a:sym typeface="Arial" charset="0"/>
        </a:defRPr>
      </a:lvl9pPr>
    </p:titleStyle>
    <p:bodyStyle>
      <a:lvl1pPr marL="525463" indent="-481013" algn="l" rtl="0" eaLnBrk="0" fontAlgn="base" hangingPunct="0">
        <a:spcBef>
          <a:spcPts val="1100"/>
        </a:spcBef>
        <a:spcAft>
          <a:spcPct val="0"/>
        </a:spcAft>
        <a:buClr>
          <a:srgbClr val="000000"/>
        </a:buClr>
        <a:buSzPct val="100000"/>
        <a:buFont typeface="Lucida Grande"/>
        <a:buChar char="•"/>
        <a:defRPr sz="4400">
          <a:solidFill>
            <a:srgbClr val="000000"/>
          </a:solidFill>
          <a:latin typeface="+mn-lt"/>
          <a:ea typeface="+mn-ea"/>
          <a:cs typeface="ヒラギノ角ゴ Pro W3"/>
          <a:sym typeface="Arial" pitchFamily="34" charset="0"/>
        </a:defRPr>
      </a:lvl1pPr>
      <a:lvl2pPr marL="1087438" indent="-392113" algn="l" rtl="0" eaLnBrk="0" fontAlgn="base" hangingPunct="0">
        <a:spcBef>
          <a:spcPts val="900"/>
        </a:spcBef>
        <a:spcAft>
          <a:spcPct val="0"/>
        </a:spcAft>
        <a:buClr>
          <a:srgbClr val="000000"/>
        </a:buClr>
        <a:buSzPct val="100000"/>
        <a:buFont typeface="Lucida Grande"/>
        <a:buChar char="–"/>
        <a:defRPr sz="3800">
          <a:solidFill>
            <a:srgbClr val="000000"/>
          </a:solidFill>
          <a:latin typeface="+mn-lt"/>
          <a:ea typeface="+mn-ea"/>
          <a:cs typeface="ヒラギノ角ゴ Pro W3"/>
          <a:sym typeface="Arial" pitchFamily="34" charset="0"/>
        </a:defRPr>
      </a:lvl2pPr>
      <a:lvl3pPr marL="1670050" indent="-325438" algn="l" rtl="0" eaLnBrk="0" fontAlgn="base" hangingPunct="0">
        <a:spcBef>
          <a:spcPts val="800"/>
        </a:spcBef>
        <a:spcAft>
          <a:spcPct val="0"/>
        </a:spcAft>
        <a:buClr>
          <a:srgbClr val="000000"/>
        </a:buClr>
        <a:buSzPct val="100000"/>
        <a:buFont typeface="Lucida Grande"/>
        <a:buChar char="•"/>
        <a:defRPr sz="3400">
          <a:solidFill>
            <a:srgbClr val="000000"/>
          </a:solidFill>
          <a:latin typeface="+mn-lt"/>
          <a:ea typeface="+mn-ea"/>
          <a:cs typeface="ヒラギノ角ゴ Pro W3"/>
          <a:sym typeface="Arial" pitchFamily="34" charset="0"/>
        </a:defRPr>
      </a:lvl3pPr>
      <a:lvl4pPr marL="2317750" indent="-322263" algn="l" rtl="0" eaLnBrk="0" fontAlgn="base" hangingPunct="0">
        <a:spcBef>
          <a:spcPts val="700"/>
        </a:spcBef>
        <a:spcAft>
          <a:spcPct val="0"/>
        </a:spcAft>
        <a:buClr>
          <a:srgbClr val="000000"/>
        </a:buClr>
        <a:buSzPct val="100000"/>
        <a:buFont typeface="Lucida Grande"/>
        <a:buChar char="–"/>
        <a:defRPr sz="2800">
          <a:solidFill>
            <a:srgbClr val="000000"/>
          </a:solidFill>
          <a:latin typeface="+mn-lt"/>
          <a:ea typeface="+mn-ea"/>
          <a:cs typeface="ヒラギノ角ゴ Pro W3"/>
          <a:sym typeface="Arial" pitchFamily="34" charset="0"/>
        </a:defRPr>
      </a:lvl4pPr>
      <a:lvl5pPr marL="2967038" indent="-323850" algn="l" rtl="0" eaLnBrk="0" fontAlgn="base" hangingPunct="0">
        <a:spcBef>
          <a:spcPts val="700"/>
        </a:spcBef>
        <a:spcAft>
          <a:spcPct val="0"/>
        </a:spcAft>
        <a:buClr>
          <a:srgbClr val="000000"/>
        </a:buClr>
        <a:buSzPct val="100000"/>
        <a:buFont typeface="Lucida Grande"/>
        <a:buChar char="»"/>
        <a:defRPr sz="2800">
          <a:solidFill>
            <a:srgbClr val="000000"/>
          </a:solidFill>
          <a:latin typeface="+mn-lt"/>
          <a:ea typeface="+mn-ea"/>
          <a:cs typeface="ヒラギノ角ゴ Pro W3"/>
          <a:sym typeface="Arial" pitchFamily="34" charset="0"/>
        </a:defRPr>
      </a:lvl5pPr>
      <a:lvl6pPr marL="3424238" indent="-323850" algn="l" rtl="0" fontAlgn="base">
        <a:spcBef>
          <a:spcPts val="700"/>
        </a:spcBef>
        <a:spcAft>
          <a:spcPct val="0"/>
        </a:spcAft>
        <a:buClr>
          <a:srgbClr val="000000"/>
        </a:buClr>
        <a:buSzPct val="100000"/>
        <a:buFont typeface="Lucida Grande" charset="0"/>
        <a:buChar char="»"/>
        <a:defRPr sz="2800">
          <a:solidFill>
            <a:srgbClr val="000000"/>
          </a:solidFill>
          <a:latin typeface="+mn-lt"/>
          <a:ea typeface="+mn-ea"/>
          <a:sym typeface="Arial" charset="0"/>
        </a:defRPr>
      </a:lvl6pPr>
      <a:lvl7pPr marL="3881438" indent="-323850" algn="l" rtl="0" fontAlgn="base">
        <a:spcBef>
          <a:spcPts val="700"/>
        </a:spcBef>
        <a:spcAft>
          <a:spcPct val="0"/>
        </a:spcAft>
        <a:buClr>
          <a:srgbClr val="000000"/>
        </a:buClr>
        <a:buSzPct val="100000"/>
        <a:buFont typeface="Lucida Grande" charset="0"/>
        <a:buChar char="»"/>
        <a:defRPr sz="2800">
          <a:solidFill>
            <a:srgbClr val="000000"/>
          </a:solidFill>
          <a:latin typeface="+mn-lt"/>
          <a:ea typeface="+mn-ea"/>
          <a:sym typeface="Arial" charset="0"/>
        </a:defRPr>
      </a:lvl7pPr>
      <a:lvl8pPr marL="4338638" indent="-323850" algn="l" rtl="0" fontAlgn="base">
        <a:spcBef>
          <a:spcPts val="700"/>
        </a:spcBef>
        <a:spcAft>
          <a:spcPct val="0"/>
        </a:spcAft>
        <a:buClr>
          <a:srgbClr val="000000"/>
        </a:buClr>
        <a:buSzPct val="100000"/>
        <a:buFont typeface="Lucida Grande" charset="0"/>
        <a:buChar char="»"/>
        <a:defRPr sz="2800">
          <a:solidFill>
            <a:srgbClr val="000000"/>
          </a:solidFill>
          <a:latin typeface="+mn-lt"/>
          <a:ea typeface="+mn-ea"/>
          <a:sym typeface="Arial" charset="0"/>
        </a:defRPr>
      </a:lvl8pPr>
      <a:lvl9pPr marL="4795838" indent="-323850" algn="l" rtl="0" fontAlgn="base">
        <a:spcBef>
          <a:spcPts val="700"/>
        </a:spcBef>
        <a:spcAft>
          <a:spcPct val="0"/>
        </a:spcAft>
        <a:buClr>
          <a:srgbClr val="000000"/>
        </a:buClr>
        <a:buSzPct val="100000"/>
        <a:buFont typeface="Lucida Grande" charset="0"/>
        <a:buChar char="»"/>
        <a:defRPr sz="2800">
          <a:solidFill>
            <a:srgbClr val="000000"/>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638300" y="3276599"/>
            <a:ext cx="9664700" cy="1192213"/>
          </a:xfrm>
        </p:spPr>
        <p:txBody>
          <a:bodyPr rIns="115590"/>
          <a:lstStyle/>
          <a:p>
            <a:pPr eaLnBrk="1" hangingPunct="1">
              <a:defRPr/>
            </a:pPr>
            <a:r>
              <a:rPr lang="ru-RU" sz="5400" dirty="0" smtClean="0">
                <a:ln>
                  <a:solidFill>
                    <a:schemeClr val="accent1">
                      <a:lumMod val="20000"/>
                      <a:lumOff val="80000"/>
                    </a:schemeClr>
                  </a:solidFill>
                </a:ln>
                <a:effectLst>
                  <a:glow rad="101600">
                    <a:schemeClr val="accent3">
                      <a:satMod val="175000"/>
                      <a:alpha val="40000"/>
                    </a:schemeClr>
                  </a:glow>
                </a:effectLst>
                <a:cs typeface="+mj-cs"/>
                <a:sym typeface="Arial" charset="0"/>
              </a:rPr>
              <a:t>Сбалансированный подход</a:t>
            </a:r>
            <a:endParaRPr lang="en-US" sz="5400" dirty="0">
              <a:ln>
                <a:solidFill>
                  <a:schemeClr val="accent1">
                    <a:lumMod val="20000"/>
                    <a:lumOff val="80000"/>
                  </a:schemeClr>
                </a:solidFill>
              </a:ln>
              <a:effectLst>
                <a:glow rad="101600">
                  <a:schemeClr val="accent3">
                    <a:satMod val="175000"/>
                    <a:alpha val="40000"/>
                  </a:schemeClr>
                </a:glow>
              </a:effectLst>
              <a:cs typeface="+mj-cs"/>
              <a:sym typeface="Arial" charset="0"/>
            </a:endParaRPr>
          </a:p>
        </p:txBody>
      </p:sp>
      <p:sp>
        <p:nvSpPr>
          <p:cNvPr id="4099" name="TextBox 2"/>
          <p:cNvSpPr txBox="1">
            <a:spLocks noChangeArrowheads="1"/>
          </p:cNvSpPr>
          <p:nvPr/>
        </p:nvSpPr>
        <p:spPr bwMode="auto">
          <a:xfrm>
            <a:off x="1930400" y="5038725"/>
            <a:ext cx="9372600" cy="954107"/>
          </a:xfrm>
          <a:prstGeom prst="rect">
            <a:avLst/>
          </a:prstGeom>
          <a:noFill/>
          <a:ln w="9525">
            <a:noFill/>
            <a:miter lim="800000"/>
            <a:headEnd/>
            <a:tailEnd/>
          </a:ln>
        </p:spPr>
        <p:txBody>
          <a:bodyPr>
            <a:spAutoFit/>
          </a:bodyPr>
          <a:lstStyle/>
          <a:p>
            <a:pPr algn="ctr"/>
            <a:r>
              <a:rPr lang="ru-RU" sz="2800" b="1" dirty="0" smtClean="0">
                <a:solidFill>
                  <a:schemeClr val="bg1"/>
                </a:solidFill>
                <a:latin typeface="FrankRuehl" pitchFamily="34" charset="-79"/>
                <a:cs typeface="FrankRuehl" pitchFamily="34" charset="-79"/>
              </a:rPr>
              <a:t>Пастор Церкви – </a:t>
            </a:r>
          </a:p>
          <a:p>
            <a:pPr algn="ctr"/>
            <a:r>
              <a:rPr lang="ru-RU" sz="2800" b="1" dirty="0" smtClean="0">
                <a:solidFill>
                  <a:schemeClr val="bg1"/>
                </a:solidFill>
                <a:latin typeface="FrankRuehl" pitchFamily="34" charset="-79"/>
                <a:cs typeface="FrankRuehl" pitchFamily="34" charset="-79"/>
              </a:rPr>
              <a:t>баланс между церковной и семейной жизнью </a:t>
            </a:r>
            <a:endParaRPr lang="en-US" sz="2800" b="1" dirty="0">
              <a:solidFill>
                <a:schemeClr val="bg1"/>
              </a:solidFill>
              <a:latin typeface="FrankRuehl" pitchFamily="34" charset="-79"/>
              <a:cs typeface="FrankRuehl" pitchFamily="34" charset="-79"/>
            </a:endParaRPr>
          </a:p>
        </p:txBody>
      </p:sp>
      <p:sp>
        <p:nvSpPr>
          <p:cNvPr id="4" name="TextBox 3"/>
          <p:cNvSpPr txBox="1"/>
          <p:nvPr/>
        </p:nvSpPr>
        <p:spPr>
          <a:xfrm>
            <a:off x="2235200" y="6629400"/>
            <a:ext cx="8610600" cy="2554545"/>
          </a:xfrm>
          <a:prstGeom prst="rect">
            <a:avLst/>
          </a:prstGeom>
          <a:noFill/>
        </p:spPr>
        <p:txBody>
          <a:bodyPr wrap="square">
            <a:spAutoFit/>
          </a:bodyPr>
          <a:lstStyle/>
          <a:p>
            <a:pPr algn="ctr">
              <a:defRPr/>
            </a:pPr>
            <a:r>
              <a:rPr lang="ru-RU" sz="4000" i="1" dirty="0" smtClean="0">
                <a:solidFill>
                  <a:schemeClr val="tx1"/>
                </a:solidFill>
                <a:effectLst>
                  <a:outerShdw blurRad="38100" dist="38100" dir="2700000" algn="tl">
                    <a:srgbClr val="000000">
                      <a:alpha val="43137"/>
                    </a:srgbClr>
                  </a:outerShdw>
                </a:effectLst>
                <a:latin typeface="Brush Script MT" pitchFamily="66" charset="0"/>
                <a:ea typeface="ヒラギノ角ゴ Pro W3" pitchFamily="1" charset="-128"/>
                <a:cs typeface="+mn-cs"/>
                <a:sym typeface="Arial" charset="0"/>
              </a:rPr>
              <a:t>Доктора Клаудио и Памела </a:t>
            </a:r>
            <a:r>
              <a:rPr lang="ru-RU" sz="4000" i="1" dirty="0" err="1" smtClean="0">
                <a:solidFill>
                  <a:schemeClr val="tx1"/>
                </a:solidFill>
                <a:effectLst>
                  <a:outerShdw blurRad="38100" dist="38100" dir="2700000" algn="tl">
                    <a:srgbClr val="000000">
                      <a:alpha val="43137"/>
                    </a:srgbClr>
                  </a:outerShdw>
                </a:effectLst>
                <a:latin typeface="Brush Script MT" pitchFamily="66" charset="0"/>
                <a:ea typeface="ヒラギノ角ゴ Pro W3" pitchFamily="1" charset="-128"/>
                <a:cs typeface="+mn-cs"/>
                <a:sym typeface="Arial" charset="0"/>
              </a:rPr>
              <a:t>Консуэгра</a:t>
            </a:r>
            <a:r>
              <a:rPr lang="ru-RU" sz="4000" i="1" dirty="0" smtClean="0">
                <a:solidFill>
                  <a:schemeClr val="tx1"/>
                </a:solidFill>
                <a:effectLst>
                  <a:outerShdw blurRad="38100" dist="38100" dir="2700000" algn="tl">
                    <a:srgbClr val="000000">
                      <a:alpha val="43137"/>
                    </a:srgbClr>
                  </a:outerShdw>
                </a:effectLst>
                <a:latin typeface="Brush Script MT" pitchFamily="66" charset="0"/>
                <a:ea typeface="ヒラギノ角ゴ Pro W3" pitchFamily="1" charset="-128"/>
                <a:cs typeface="+mn-cs"/>
                <a:sym typeface="Arial" charset="0"/>
              </a:rPr>
              <a:t>,  Директора Отдела Семейного Служения Северо-Американского Дивизиона АСД</a:t>
            </a:r>
            <a:endParaRPr lang="en-US" sz="4000" i="1" dirty="0">
              <a:solidFill>
                <a:schemeClr val="tx1"/>
              </a:solidFill>
              <a:effectLst>
                <a:outerShdw blurRad="38100" dist="38100" dir="2700000" algn="tl">
                  <a:srgbClr val="000000">
                    <a:alpha val="43137"/>
                  </a:srgbClr>
                </a:outerShdw>
              </a:effectLst>
              <a:latin typeface="Brush Script MT" pitchFamily="66" charset="0"/>
              <a:ea typeface="ヒラギノ角ゴ Pro W3" pitchFamily="1" charset="-128"/>
              <a:cs typeface="+mn-cs"/>
              <a:sym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7400" y="533400"/>
            <a:ext cx="11734800" cy="5078313"/>
          </a:xfrm>
          <a:prstGeom prst="rect">
            <a:avLst/>
          </a:prstGeom>
          <a:noFill/>
        </p:spPr>
        <p:txBody>
          <a:bodyPr>
            <a:spAutoFit/>
          </a:bodyPr>
          <a:lstStyle/>
          <a:p>
            <a:pPr marL="742950" indent="-742950">
              <a:buAutoNum type="arabicPeriod"/>
              <a:defRPr/>
            </a:pPr>
            <a:r>
              <a:rPr lang="ru-RU" sz="3600" b="1" dirty="0" smtClean="0">
                <a:effectLst>
                  <a:outerShdw blurRad="38100" dist="38100" dir="2700000" algn="tl">
                    <a:srgbClr val="000000">
                      <a:alpha val="43137"/>
                    </a:srgbClr>
                  </a:outerShdw>
                </a:effectLst>
                <a:latin typeface="Arial" charset="0"/>
                <a:ea typeface="ヒラギノ角ゴ Pro W3" pitchFamily="1" charset="-128"/>
                <a:sym typeface="Arial" charset="0"/>
              </a:rPr>
              <a:t>Баланс </a:t>
            </a:r>
            <a:r>
              <a:rPr lang="ru-RU" sz="3600" b="1" dirty="0">
                <a:effectLst>
                  <a:outerShdw blurRad="38100" dist="38100" dir="2700000" algn="tl">
                    <a:srgbClr val="000000">
                      <a:alpha val="43137"/>
                    </a:srgbClr>
                  </a:outerShdw>
                </a:effectLst>
                <a:latin typeface="Arial" charset="0"/>
                <a:ea typeface="ヒラギノ角ゴ Pro W3" pitchFamily="1" charset="-128"/>
                <a:sym typeface="Arial" charset="0"/>
              </a:rPr>
              <a:t>между срочным и </a:t>
            </a:r>
            <a:r>
              <a:rPr lang="ru-RU" sz="3600" b="1" dirty="0" smtClean="0">
                <a:effectLst>
                  <a:outerShdw blurRad="38100" dist="38100" dir="2700000" algn="tl">
                    <a:srgbClr val="000000">
                      <a:alpha val="43137"/>
                    </a:srgbClr>
                  </a:outerShdw>
                </a:effectLst>
                <a:latin typeface="Arial" charset="0"/>
                <a:ea typeface="ヒラギノ角ゴ Pro W3" pitchFamily="1" charset="-128"/>
                <a:sym typeface="Arial" charset="0"/>
              </a:rPr>
              <a:t>важным</a:t>
            </a:r>
            <a:endParaRPr lang="ru-RU" sz="3600" dirty="0">
              <a:effectLst>
                <a:outerShdw blurRad="38100" dist="38100" dir="2700000" algn="tl">
                  <a:srgbClr val="000000">
                    <a:alpha val="43137"/>
                  </a:srgbClr>
                </a:outerShdw>
              </a:effectLst>
              <a:latin typeface="Arial" charset="0"/>
              <a:ea typeface="ヒラギノ角ゴ Pro W3" pitchFamily="1" charset="-128"/>
              <a:sym typeface="Arial" charset="0"/>
            </a:endParaRPr>
          </a:p>
          <a:p>
            <a:pPr marL="742950" indent="-742950">
              <a:buAutoNum type="arabicPeriod"/>
              <a:defRPr/>
            </a:pPr>
            <a:r>
              <a:rPr lang="ru-RU" sz="36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Несите ответственность за себя перед другими и позвольте им </a:t>
            </a:r>
            <a:r>
              <a:rPr lang="ru-RU" sz="36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помогать </a:t>
            </a:r>
            <a:r>
              <a:rPr lang="ru-RU" sz="36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вам! </a:t>
            </a:r>
            <a:endParaRPr lang="en-US" sz="3600" dirty="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a:p>
            <a:pPr marL="742950" indent="-742950">
              <a:buFontTx/>
              <a:buAutoNum type="arabicPeriod"/>
              <a:defRPr/>
            </a:pPr>
            <a:r>
              <a:rPr lang="ru-RU" sz="3600" b="1" dirty="0" smtClean="0">
                <a:latin typeface="Arial" charset="0"/>
                <a:ea typeface="ヒラギノ角ゴ Pro W3" pitchFamily="1" charset="-128"/>
                <a:cs typeface="+mn-cs"/>
                <a:sym typeface="Arial" charset="0"/>
              </a:rPr>
              <a:t>Установите лимит времени для регулярной церковной работы</a:t>
            </a:r>
            <a:endParaRPr lang="en-US" sz="3600" b="1" dirty="0">
              <a:latin typeface="Arial" charset="0"/>
              <a:ea typeface="ヒラギノ角ゴ Pro W3" pitchFamily="1" charset="-128"/>
              <a:cs typeface="+mn-cs"/>
              <a:sym typeface="Arial" charset="0"/>
            </a:endParaRPr>
          </a:p>
          <a:p>
            <a:pPr marL="742950" indent="-742950">
              <a:buFontTx/>
              <a:buAutoNum type="arabicPeriod"/>
              <a:defRPr/>
            </a:pPr>
            <a:r>
              <a:rPr lang="ru-RU" sz="3600" b="1" dirty="0" smtClean="0">
                <a:latin typeface="Arial" charset="0"/>
                <a:ea typeface="ヒラギノ角ゴ Pro W3" pitchFamily="1" charset="-128"/>
                <a:cs typeface="+mn-cs"/>
                <a:sym typeface="Arial" charset="0"/>
              </a:rPr>
              <a:t>Оберегайте и защищайте границы</a:t>
            </a:r>
            <a:endParaRPr lang="en-US" sz="3600" b="1" dirty="0">
              <a:latin typeface="Arial" charset="0"/>
              <a:ea typeface="ヒラギノ角ゴ Pro W3" pitchFamily="1" charset="-128"/>
              <a:cs typeface="+mn-cs"/>
              <a:sym typeface="Arial" charset="0"/>
            </a:endParaRPr>
          </a:p>
          <a:p>
            <a:pPr marL="742950" indent="-742950">
              <a:buFontTx/>
              <a:buAutoNum type="arabicPeriod"/>
              <a:defRPr/>
            </a:pPr>
            <a:r>
              <a:rPr lang="ru-RU" sz="3600" b="1" dirty="0" smtClean="0">
                <a:latin typeface="Arial" charset="0"/>
                <a:ea typeface="ヒラギノ角ゴ Pro W3" pitchFamily="1" charset="-128"/>
                <a:cs typeface="+mn-cs"/>
                <a:sym typeface="Arial" charset="0"/>
              </a:rPr>
              <a:t>Четкий распорядок помогает справляться с кризисами</a:t>
            </a:r>
            <a:endParaRPr lang="en-US" sz="3600" b="1" dirty="0">
              <a:latin typeface="Arial" charset="0"/>
              <a:ea typeface="ヒラギノ角ゴ Pro W3" pitchFamily="1" charset="-128"/>
              <a:cs typeface="+mn-cs"/>
              <a:sym typeface="Arial" charset="0"/>
            </a:endParaRPr>
          </a:p>
          <a:p>
            <a:pPr marL="742950" indent="-742950">
              <a:buFontTx/>
              <a:buAutoNum type="arabicPeriod"/>
              <a:defRPr/>
            </a:pPr>
            <a:r>
              <a:rPr lang="ru-RU" sz="3600" b="1" dirty="0" smtClean="0">
                <a:latin typeface="Arial" charset="0"/>
                <a:ea typeface="ヒラギノ角ゴ Pro W3" pitchFamily="1" charset="-128"/>
                <a:cs typeface="+mn-cs"/>
                <a:sym typeface="Arial" charset="0"/>
              </a:rPr>
              <a:t>Обучайте кого-то занять ваше место</a:t>
            </a:r>
            <a:endParaRPr lang="en-US" sz="3600" dirty="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p:txBody>
      </p:sp>
      <p:sp>
        <p:nvSpPr>
          <p:cNvPr id="13" name="TextBox 12"/>
          <p:cNvSpPr txBox="1"/>
          <p:nvPr/>
        </p:nvSpPr>
        <p:spPr>
          <a:xfrm>
            <a:off x="1625600" y="5868937"/>
            <a:ext cx="9601200" cy="1569660"/>
          </a:xfrm>
          <a:prstGeom prst="rect">
            <a:avLst/>
          </a:prstGeom>
          <a:noFill/>
        </p:spPr>
        <p:txBody>
          <a:bodyPr>
            <a:spAutoFit/>
          </a:bodyPr>
          <a:lstStyle/>
          <a:p>
            <a:pPr algn="ctr">
              <a:defRPr/>
            </a:pPr>
            <a:r>
              <a:rPr lang="ru-RU"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И Он поставил один Апостолами, других – пророками, </a:t>
            </a:r>
            <a:endParaRPr lang="ru-RU"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a:p>
            <a:pPr algn="ctr">
              <a:defRPr/>
            </a:pPr>
            <a:r>
              <a:rPr lang="ru-RU"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иных </a:t>
            </a:r>
            <a:r>
              <a:rPr lang="ru-RU"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 Евангелистами, иных – пастырями и учителями, </a:t>
            </a:r>
            <a:endParaRPr lang="ru-RU"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a:p>
            <a:pPr algn="ctr">
              <a:defRPr/>
            </a:pPr>
            <a:r>
              <a:rPr lang="ru-RU"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к </a:t>
            </a:r>
            <a:r>
              <a:rPr lang="ru-RU"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совершению </a:t>
            </a:r>
            <a:r>
              <a:rPr lang="ru-RU"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святых, на дело служения, для созидания Тела Христова </a:t>
            </a:r>
            <a:r>
              <a:rPr lang="en-US"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a:t>
            </a:r>
            <a:r>
              <a:rPr lang="ru-RU" sz="2400" b="1" dirty="0" err="1"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Еф</a:t>
            </a:r>
            <a:r>
              <a:rPr lang="en-US" sz="24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 4:11-12)</a:t>
            </a:r>
            <a:endParaRPr lang="en-US" sz="2400" b="1" dirty="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p:txBody>
      </p:sp>
      <p:sp>
        <p:nvSpPr>
          <p:cNvPr id="5" name="TextBox 4"/>
          <p:cNvSpPr txBox="1"/>
          <p:nvPr/>
        </p:nvSpPr>
        <p:spPr>
          <a:xfrm>
            <a:off x="1778000" y="7696200"/>
            <a:ext cx="9448800" cy="708025"/>
          </a:xfrm>
          <a:prstGeom prst="rect">
            <a:avLst/>
          </a:prstGeom>
          <a:noFill/>
        </p:spPr>
        <p:txBody>
          <a:bodyPr>
            <a:spAutoFit/>
          </a:bodyPr>
          <a:lstStyle/>
          <a:p>
            <a:pPr algn="ctr">
              <a:defRPr/>
            </a:pPr>
            <a:r>
              <a:rPr lang="ru-RU"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rPr>
              <a:t>Практические рекомендации </a:t>
            </a:r>
            <a:endParaRPr lang="en-US"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10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1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10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7400" y="533400"/>
            <a:ext cx="11430000" cy="6186309"/>
          </a:xfrm>
          <a:prstGeom prst="rect">
            <a:avLst/>
          </a:prstGeom>
          <a:noFill/>
        </p:spPr>
        <p:txBody>
          <a:bodyPr>
            <a:spAutoFit/>
          </a:bodyPr>
          <a:lstStyle/>
          <a:p>
            <a:pPr marL="742950" indent="-742950">
              <a:buAutoNum type="arabicPeriod"/>
              <a:defRPr/>
            </a:pPr>
            <a:r>
              <a:rPr lang="ru-RU" sz="3600" b="1" dirty="0">
                <a:effectLst>
                  <a:outerShdw blurRad="38100" dist="38100" dir="2700000" algn="tl">
                    <a:srgbClr val="000000">
                      <a:alpha val="43137"/>
                    </a:srgbClr>
                  </a:outerShdw>
                </a:effectLst>
                <a:latin typeface="Arial" charset="0"/>
                <a:ea typeface="ヒラギノ角ゴ Pro W3" pitchFamily="1" charset="-128"/>
                <a:sym typeface="Arial" charset="0"/>
              </a:rPr>
              <a:t>Баланс между срочным и важным</a:t>
            </a:r>
            <a:endParaRPr lang="ru-RU" sz="3600" dirty="0">
              <a:effectLst>
                <a:outerShdw blurRad="38100" dist="38100" dir="2700000" algn="tl">
                  <a:srgbClr val="000000">
                    <a:alpha val="43137"/>
                  </a:srgbClr>
                </a:outerShdw>
              </a:effectLst>
              <a:latin typeface="Arial" charset="0"/>
              <a:ea typeface="ヒラギノ角ゴ Pro W3" pitchFamily="1" charset="-128"/>
              <a:sym typeface="Arial" charset="0"/>
            </a:endParaRPr>
          </a:p>
          <a:p>
            <a:pPr marL="742950" indent="-742950">
              <a:buAutoNum type="arabicPeriod"/>
              <a:defRPr/>
            </a:pPr>
            <a:r>
              <a:rPr lang="ru-RU" sz="3600" b="1" dirty="0">
                <a:effectLst>
                  <a:outerShdw blurRad="38100" dist="38100" dir="2700000" algn="tl">
                    <a:srgbClr val="000000">
                      <a:alpha val="43137"/>
                    </a:srgbClr>
                  </a:outerShdw>
                </a:effectLst>
                <a:latin typeface="Arial" charset="0"/>
                <a:ea typeface="ヒラギノ角ゴ Pro W3" pitchFamily="1" charset="-128"/>
                <a:sym typeface="Arial" charset="0"/>
              </a:rPr>
              <a:t>Несите ответственность за себя перед другими и позвольте им помочь вам! </a:t>
            </a:r>
            <a:endParaRPr lang="en-US" sz="3600" dirty="0">
              <a:effectLst>
                <a:outerShdw blurRad="38100" dist="38100" dir="2700000" algn="tl">
                  <a:srgbClr val="000000">
                    <a:alpha val="43137"/>
                  </a:srgbClr>
                </a:outerShdw>
              </a:effectLst>
              <a:latin typeface="Arial" charset="0"/>
              <a:ea typeface="ヒラギノ角ゴ Pro W3" pitchFamily="1" charset="-128"/>
              <a:sym typeface="Arial" charset="0"/>
            </a:endParaRPr>
          </a:p>
          <a:p>
            <a:pPr marL="742950" indent="-742950">
              <a:buFontTx/>
              <a:buAutoNum type="arabicPeriod"/>
              <a:defRPr/>
            </a:pPr>
            <a:r>
              <a:rPr lang="ru-RU" sz="3600" b="1" dirty="0">
                <a:latin typeface="Arial" charset="0"/>
                <a:ea typeface="ヒラギノ角ゴ Pro W3" pitchFamily="1" charset="-128"/>
                <a:sym typeface="Arial" charset="0"/>
              </a:rPr>
              <a:t>Установите лимит времени для регулярной церковной работы</a:t>
            </a:r>
            <a:endParaRPr lang="en-US" sz="3600" b="1" dirty="0">
              <a:latin typeface="Arial" charset="0"/>
              <a:ea typeface="ヒラギノ角ゴ Pro W3" pitchFamily="1" charset="-128"/>
              <a:sym typeface="Arial" charset="0"/>
            </a:endParaRPr>
          </a:p>
          <a:p>
            <a:pPr marL="742950" indent="-742950">
              <a:buFontTx/>
              <a:buAutoNum type="arabicPeriod"/>
              <a:defRPr/>
            </a:pPr>
            <a:r>
              <a:rPr lang="ru-RU" sz="3600" b="1" dirty="0">
                <a:latin typeface="Arial" charset="0"/>
                <a:ea typeface="ヒラギノ角ゴ Pro W3" pitchFamily="1" charset="-128"/>
                <a:sym typeface="Arial" charset="0"/>
              </a:rPr>
              <a:t>Оберегайте и защищайте границы</a:t>
            </a:r>
            <a:endParaRPr lang="en-US" sz="3600" b="1" dirty="0">
              <a:latin typeface="Arial" charset="0"/>
              <a:ea typeface="ヒラギノ角ゴ Pro W3" pitchFamily="1" charset="-128"/>
              <a:sym typeface="Arial" charset="0"/>
            </a:endParaRPr>
          </a:p>
          <a:p>
            <a:pPr marL="742950" indent="-742950">
              <a:buFontTx/>
              <a:buAutoNum type="arabicPeriod"/>
              <a:defRPr/>
            </a:pPr>
            <a:r>
              <a:rPr lang="ru-RU" sz="3600" b="1" dirty="0">
                <a:latin typeface="Arial" charset="0"/>
                <a:ea typeface="ヒラギノ角ゴ Pro W3" pitchFamily="1" charset="-128"/>
                <a:sym typeface="Arial" charset="0"/>
              </a:rPr>
              <a:t>Четкий распорядок помогает справляться с кризисами</a:t>
            </a:r>
            <a:endParaRPr lang="en-US" sz="3600" b="1" dirty="0">
              <a:latin typeface="Arial" charset="0"/>
              <a:ea typeface="ヒラギノ角ゴ Pro W3" pitchFamily="1" charset="-128"/>
              <a:sym typeface="Arial" charset="0"/>
            </a:endParaRPr>
          </a:p>
          <a:p>
            <a:pPr marL="742950" indent="-742950">
              <a:buFontTx/>
              <a:buAutoNum type="arabicPeriod"/>
              <a:defRPr/>
            </a:pPr>
            <a:r>
              <a:rPr lang="ru-RU" sz="3600" b="1" dirty="0">
                <a:latin typeface="Arial" charset="0"/>
                <a:ea typeface="ヒラギノ角ゴ Pro W3" pitchFamily="1" charset="-128"/>
                <a:sym typeface="Arial" charset="0"/>
              </a:rPr>
              <a:t>Обучайте кого-то занять ваше место</a:t>
            </a:r>
            <a:endParaRPr lang="en-US" sz="3600" dirty="0">
              <a:effectLst>
                <a:outerShdw blurRad="38100" dist="38100" dir="2700000" algn="tl">
                  <a:srgbClr val="000000">
                    <a:alpha val="43137"/>
                  </a:srgbClr>
                </a:outerShdw>
              </a:effectLst>
              <a:latin typeface="Arial" charset="0"/>
              <a:ea typeface="ヒラギノ角ゴ Pro W3" pitchFamily="1" charset="-128"/>
              <a:sym typeface="Arial" charset="0"/>
            </a:endParaRPr>
          </a:p>
          <a:p>
            <a:pPr marL="742950" indent="-742950">
              <a:buFontTx/>
              <a:buAutoNum type="arabicPeriod"/>
              <a:defRPr/>
            </a:pPr>
            <a:r>
              <a:rPr lang="ru-RU" sz="3600" b="1" dirty="0" smtClean="0">
                <a:latin typeface="Arial" charset="0"/>
                <a:ea typeface="ヒラギノ角ゴ Pro W3" pitchFamily="1" charset="-128"/>
                <a:cs typeface="+mn-cs"/>
                <a:sym typeface="Arial" charset="0"/>
              </a:rPr>
              <a:t>Используйте положенные выходные </a:t>
            </a:r>
            <a:endParaRPr lang="en-US" sz="3600" b="1" dirty="0">
              <a:latin typeface="Arial" charset="0"/>
              <a:ea typeface="ヒラギノ角ゴ Pro W3" pitchFamily="1" charset="-128"/>
              <a:cs typeface="+mn-cs"/>
              <a:sym typeface="Arial" charset="0"/>
            </a:endParaRPr>
          </a:p>
          <a:p>
            <a:pPr marL="742950" indent="-742950">
              <a:buFontTx/>
              <a:buAutoNum type="arabicPeriod"/>
              <a:defRPr/>
            </a:pPr>
            <a:r>
              <a:rPr lang="ru-RU" sz="3600" b="1" dirty="0" smtClean="0">
                <a:latin typeface="Arial" charset="0"/>
                <a:ea typeface="ヒラギノ角ゴ Pro W3" pitchFamily="1" charset="-128"/>
                <a:cs typeface="+mn-cs"/>
                <a:sym typeface="Arial" charset="0"/>
              </a:rPr>
              <a:t>Учитесь говорить «нет» </a:t>
            </a:r>
            <a:endParaRPr lang="en-US" sz="3600" dirty="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p:txBody>
      </p:sp>
      <p:sp>
        <p:nvSpPr>
          <p:cNvPr id="4" name="TextBox 3"/>
          <p:cNvSpPr txBox="1"/>
          <p:nvPr/>
        </p:nvSpPr>
        <p:spPr>
          <a:xfrm>
            <a:off x="1778000" y="7696200"/>
            <a:ext cx="9448800" cy="708025"/>
          </a:xfrm>
          <a:prstGeom prst="rect">
            <a:avLst/>
          </a:prstGeom>
          <a:noFill/>
        </p:spPr>
        <p:txBody>
          <a:bodyPr>
            <a:spAutoFit/>
          </a:bodyPr>
          <a:lstStyle/>
          <a:p>
            <a:pPr algn="ctr">
              <a:defRPr/>
            </a:pPr>
            <a:r>
              <a:rPr lang="ru-RU"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rPr>
              <a:t>Практические рекомендации </a:t>
            </a:r>
            <a:endParaRPr lang="en-US"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7" end="7"/>
                                            </p:txEl>
                                          </p:spTgt>
                                        </p:tgtEl>
                                        <p:attrNameLst>
                                          <p:attrName>style.visibility</p:attrName>
                                        </p:attrNameLst>
                                      </p:cBhvr>
                                      <p:to>
                                        <p:strVal val="visible"/>
                                      </p:to>
                                    </p:set>
                                    <p:animEffect transition="in" filter="fade">
                                      <p:cBhvr>
                                        <p:cTn id="7" dur="10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600" y="199301"/>
            <a:ext cx="11049000" cy="6986528"/>
          </a:xfrm>
          <a:prstGeom prst="rect">
            <a:avLst/>
          </a:prstGeom>
          <a:noFill/>
        </p:spPr>
        <p:txBody>
          <a:bodyPr wrap="square">
            <a:spAutoFit/>
          </a:bodyPr>
          <a:lstStyle/>
          <a:p>
            <a:pPr>
              <a:defRPr/>
            </a:pPr>
            <a:r>
              <a:rPr lang="ru-RU"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«Возможно, в данный момент вы находитесь на перепутье в своей жизни и служении, и вам необходимо именно сказать «нет</a:t>
            </a:r>
            <a:r>
              <a:rPr lang="ru-RU"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 </a:t>
            </a:r>
            <a:r>
              <a:rPr lang="ru-RU"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Поэтому я хочу призвать вас: «хороший способ» сказать «нет» - иметь мужество и </a:t>
            </a:r>
            <a:r>
              <a:rPr lang="ru-RU"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обрести </a:t>
            </a:r>
            <a:r>
              <a:rPr lang="ru-RU"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покой для своей души. Является ли постоянная занятость тем, что вы хотите, и что вам нужно? На самом деле, занятость помогает </a:t>
            </a:r>
            <a:r>
              <a:rPr lang="ru-RU"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нам </a:t>
            </a:r>
            <a:r>
              <a:rPr lang="ru-RU"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чувствовать себя важными, но разрушает наши отношения. Занятость питает наше эго, но наши души остаются голодными. Занятость наполняет наши календари, но опустошает наши семьи. Занятость укрепляет наш имидж,  но негативно воздействует на сердца»</a:t>
            </a:r>
            <a:r>
              <a:rPr lang="en-US"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  </a:t>
            </a:r>
            <a:endParaRPr lang="en-US" sz="3200" b="1" dirty="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a:p>
            <a:pPr>
              <a:defRPr/>
            </a:pPr>
            <a:r>
              <a:rPr lang="en-US" sz="3200" b="1" dirty="0">
                <a:effectLst>
                  <a:outerShdw blurRad="38100" dist="38100" dir="2700000" algn="tl">
                    <a:srgbClr val="000000">
                      <a:alpha val="43137"/>
                    </a:srgbClr>
                  </a:outerShdw>
                </a:effectLst>
                <a:latin typeface="Arial" charset="0"/>
                <a:ea typeface="ヒラギノ角ゴ Pro W3" pitchFamily="1" charset="-128"/>
                <a:cs typeface="+mn-cs"/>
                <a:sym typeface="Arial" charset="0"/>
              </a:rPr>
              <a:t>		   </a:t>
            </a:r>
            <a:r>
              <a:rPr lang="ru-RU" sz="2000" b="1" dirty="0" err="1"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Даг</a:t>
            </a:r>
            <a:r>
              <a:rPr lang="ru-RU" sz="20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 </a:t>
            </a:r>
            <a:r>
              <a:rPr lang="ru-RU" sz="2000" b="1" dirty="0" err="1"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Филдс</a:t>
            </a:r>
            <a:r>
              <a:rPr lang="ru-RU" sz="20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 Что имеет значение: когда нет лучше, чем да</a:t>
            </a:r>
            <a:endParaRPr lang="en-US" sz="3200" b="1" dirty="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p:txBody>
      </p:sp>
      <p:sp>
        <p:nvSpPr>
          <p:cNvPr id="5" name="TextBox 4"/>
          <p:cNvSpPr txBox="1"/>
          <p:nvPr/>
        </p:nvSpPr>
        <p:spPr>
          <a:xfrm>
            <a:off x="1778000" y="7696200"/>
            <a:ext cx="9448800" cy="708025"/>
          </a:xfrm>
          <a:prstGeom prst="rect">
            <a:avLst/>
          </a:prstGeom>
          <a:noFill/>
        </p:spPr>
        <p:txBody>
          <a:bodyPr>
            <a:spAutoFit/>
          </a:bodyPr>
          <a:lstStyle/>
          <a:p>
            <a:pPr algn="ctr">
              <a:defRPr/>
            </a:pPr>
            <a:r>
              <a:rPr lang="ru-RU"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rPr>
              <a:t>Практические рекомендации </a:t>
            </a:r>
            <a:endParaRPr lang="en-US"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228600"/>
            <a:ext cx="11658600" cy="6678751"/>
          </a:xfrm>
          <a:prstGeom prst="rect">
            <a:avLst/>
          </a:prstGeom>
          <a:noFill/>
        </p:spPr>
        <p:txBody>
          <a:bodyPr wrap="square">
            <a:spAutoFit/>
          </a:bodyPr>
          <a:lstStyle/>
          <a:p>
            <a:pPr>
              <a:defRPr/>
            </a:pPr>
            <a:r>
              <a:rPr lang="ru-RU" sz="28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«Иисус говорил «нет» хорошим вещам. Он говорил «нет» важным людям. Иисус оставлял людей неисцеленными. Он не отвечал на все вопросы, не ходил на все мероприятия, и не удовлетворял все нужды. Ему нужно было время вдали от учеников. Ему нужно было личное пространство. Да, </a:t>
            </a:r>
            <a:r>
              <a:rPr lang="ru-RU" sz="28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Ему </a:t>
            </a:r>
            <a:r>
              <a:rPr lang="ru-RU" sz="28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даже нужно было спать. Он был на 100 процентов Богом, и на 100 процентов человеком; поэтому у него были человеческие ограничения. Он нуждался в уединении. Он нуждался во времени, чтобы поразмышлять, помолиться, и укрепить свою духовную жизнь. Именно жизненно важное единение с Лозой давало Иисусу духовные силы и энергию для Его служения другим. И я думаю, что именно в это время уединения, Он слышал голос Бога и понимал, что имеет первостепенное значение». </a:t>
            </a:r>
            <a:r>
              <a:rPr lang="en-US" sz="3200" b="1" dirty="0">
                <a:effectLst>
                  <a:outerShdw blurRad="38100" dist="38100" dir="2700000" algn="tl">
                    <a:srgbClr val="000000">
                      <a:alpha val="43137"/>
                    </a:srgbClr>
                  </a:outerShdw>
                </a:effectLst>
                <a:latin typeface="Arial" charset="0"/>
                <a:ea typeface="ヒラギノ角ゴ Pro W3" pitchFamily="1" charset="-128"/>
                <a:cs typeface="+mn-cs"/>
                <a:sym typeface="Arial" charset="0"/>
              </a:rPr>
              <a:t>		   		  </a:t>
            </a:r>
            <a:endParaRPr lang="ru-RU"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a:p>
            <a:pPr>
              <a:defRPr/>
            </a:pPr>
            <a:r>
              <a:rPr lang="ru-RU" sz="3200" b="1" dirty="0">
                <a:effectLst>
                  <a:outerShdw blurRad="38100" dist="38100" dir="2700000" algn="tl">
                    <a:srgbClr val="000000">
                      <a:alpha val="43137"/>
                    </a:srgbClr>
                  </a:outerShdw>
                </a:effectLst>
                <a:latin typeface="Arial" charset="0"/>
                <a:ea typeface="ヒラギノ角ゴ Pro W3" pitchFamily="1" charset="-128"/>
                <a:cs typeface="+mn-cs"/>
                <a:sym typeface="Arial" charset="0"/>
              </a:rPr>
              <a:t>	</a:t>
            </a:r>
            <a:r>
              <a:rPr lang="ru-RU" sz="32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		</a:t>
            </a:r>
            <a:r>
              <a:rPr lang="ru-RU" sz="2000" b="1" dirty="0" err="1" smtClean="0">
                <a:effectLst>
                  <a:outerShdw blurRad="38100" dist="38100" dir="2700000" algn="tl">
                    <a:srgbClr val="000000">
                      <a:alpha val="43137"/>
                    </a:srgbClr>
                  </a:outerShdw>
                </a:effectLst>
                <a:latin typeface="Arial" charset="0"/>
                <a:ea typeface="ヒラギノ角ゴ Pro W3" pitchFamily="1" charset="-128"/>
                <a:sym typeface="Arial" charset="0"/>
              </a:rPr>
              <a:t>Даг</a:t>
            </a:r>
            <a:r>
              <a:rPr lang="ru-RU" sz="2000" b="1" dirty="0" smtClean="0">
                <a:effectLst>
                  <a:outerShdw blurRad="38100" dist="38100" dir="2700000" algn="tl">
                    <a:srgbClr val="000000">
                      <a:alpha val="43137"/>
                    </a:srgbClr>
                  </a:outerShdw>
                </a:effectLst>
                <a:latin typeface="Arial" charset="0"/>
                <a:ea typeface="ヒラギノ角ゴ Pro W3" pitchFamily="1" charset="-128"/>
                <a:sym typeface="Arial" charset="0"/>
              </a:rPr>
              <a:t> </a:t>
            </a:r>
            <a:r>
              <a:rPr lang="ru-RU" sz="2000" b="1" dirty="0" err="1">
                <a:effectLst>
                  <a:outerShdw blurRad="38100" dist="38100" dir="2700000" algn="tl">
                    <a:srgbClr val="000000">
                      <a:alpha val="43137"/>
                    </a:srgbClr>
                  </a:outerShdw>
                </a:effectLst>
                <a:latin typeface="Arial" charset="0"/>
                <a:ea typeface="ヒラギノ角ゴ Pro W3" pitchFamily="1" charset="-128"/>
                <a:sym typeface="Arial" charset="0"/>
              </a:rPr>
              <a:t>Филдс</a:t>
            </a:r>
            <a:r>
              <a:rPr lang="ru-RU" sz="2000" b="1" dirty="0">
                <a:effectLst>
                  <a:outerShdw blurRad="38100" dist="38100" dir="2700000" algn="tl">
                    <a:srgbClr val="000000">
                      <a:alpha val="43137"/>
                    </a:srgbClr>
                  </a:outerShdw>
                </a:effectLst>
                <a:latin typeface="Arial" charset="0"/>
                <a:ea typeface="ヒラギノ角ゴ Pro W3" pitchFamily="1" charset="-128"/>
                <a:sym typeface="Arial" charset="0"/>
              </a:rPr>
              <a:t>, Что имеет значение: когда нет лучше, чем да</a:t>
            </a:r>
            <a:endParaRPr lang="en-US" sz="3200" b="1" dirty="0">
              <a:effectLst>
                <a:outerShdw blurRad="38100" dist="38100" dir="2700000" algn="tl">
                  <a:srgbClr val="000000">
                    <a:alpha val="43137"/>
                  </a:srgbClr>
                </a:outerShdw>
              </a:effectLst>
              <a:latin typeface="Arial" charset="0"/>
              <a:ea typeface="ヒラギノ角ゴ Pro W3" pitchFamily="1" charset="-128"/>
              <a:sym typeface="Arial" charset="0"/>
            </a:endParaRPr>
          </a:p>
        </p:txBody>
      </p:sp>
      <p:sp>
        <p:nvSpPr>
          <p:cNvPr id="5" name="TextBox 4"/>
          <p:cNvSpPr txBox="1"/>
          <p:nvPr/>
        </p:nvSpPr>
        <p:spPr>
          <a:xfrm>
            <a:off x="1778000" y="7696200"/>
            <a:ext cx="9448800" cy="708025"/>
          </a:xfrm>
          <a:prstGeom prst="rect">
            <a:avLst/>
          </a:prstGeom>
          <a:noFill/>
        </p:spPr>
        <p:txBody>
          <a:bodyPr>
            <a:spAutoFit/>
          </a:bodyPr>
          <a:lstStyle/>
          <a:p>
            <a:pPr algn="ctr">
              <a:defRPr/>
            </a:pPr>
            <a:r>
              <a:rPr lang="ru-RU"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rPr>
              <a:t>Практические рекомендации </a:t>
            </a:r>
            <a:endParaRPr lang="en-US"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body" idx="1"/>
          </p:nvPr>
        </p:nvSpPr>
        <p:spPr>
          <a:xfrm>
            <a:off x="1600200" y="2362200"/>
            <a:ext cx="10071100" cy="4419600"/>
          </a:xfrm>
        </p:spPr>
        <p:txBody>
          <a:bodyPr rIns="310876"/>
          <a:lstStyle/>
          <a:p>
            <a:pPr eaLnBrk="1" hangingPunct="1">
              <a:buFont typeface="Lucida Grande" charset="0"/>
              <a:buNone/>
              <a:defRPr/>
            </a:pPr>
            <a:r>
              <a:rPr lang="ru-RU" dirty="0" smtClean="0">
                <a:effectLst>
                  <a:outerShdw blurRad="38100" dist="38100" dir="2700000" algn="tl">
                    <a:srgbClr val="000000">
                      <a:alpha val="43137"/>
                    </a:srgbClr>
                  </a:outerShdw>
                </a:effectLst>
                <a:cs typeface="+mn-cs"/>
                <a:sym typeface="Arial" charset="0"/>
              </a:rPr>
              <a:t>«Если же кто о своих и особенно о домашних не печется, тот отрекся от веры и хуже неверного» </a:t>
            </a:r>
          </a:p>
          <a:p>
            <a:pPr eaLnBrk="1" hangingPunct="1">
              <a:buFont typeface="Lucida Grande" charset="0"/>
              <a:buNone/>
              <a:defRPr/>
            </a:pPr>
            <a:r>
              <a:rPr lang="en-US" dirty="0" smtClean="0">
                <a:effectLst>
                  <a:outerShdw blurRad="38100" dist="38100" dir="2700000" algn="tl">
                    <a:srgbClr val="000000">
                      <a:alpha val="43137"/>
                    </a:srgbClr>
                  </a:outerShdw>
                </a:effectLst>
                <a:cs typeface="+mn-cs"/>
                <a:sym typeface="Arial" charset="0"/>
              </a:rPr>
              <a:t> </a:t>
            </a:r>
            <a:endParaRPr lang="en-US" dirty="0">
              <a:effectLst>
                <a:outerShdw blurRad="38100" dist="38100" dir="2700000" algn="tl">
                  <a:srgbClr val="000000">
                    <a:alpha val="43137"/>
                  </a:srgbClr>
                </a:outerShdw>
              </a:effectLst>
              <a:cs typeface="+mn-cs"/>
              <a:sym typeface="Arial" charset="0"/>
            </a:endParaRPr>
          </a:p>
          <a:p>
            <a:pPr eaLnBrk="1" hangingPunct="1">
              <a:buFont typeface="Lucida Grande" charset="0"/>
              <a:buNone/>
              <a:defRPr/>
            </a:pPr>
            <a:r>
              <a:rPr lang="en-US" sz="2000" dirty="0">
                <a:effectLst>
                  <a:outerShdw blurRad="38100" dist="38100" dir="2700000" algn="tl">
                    <a:srgbClr val="000000">
                      <a:alpha val="43137"/>
                    </a:srgbClr>
                  </a:outerShdw>
                </a:effectLst>
                <a:cs typeface="+mn-cs"/>
                <a:sym typeface="Arial" charset="0"/>
              </a:rPr>
              <a:t>					1 </a:t>
            </a:r>
            <a:r>
              <a:rPr lang="ru-RU" sz="2000" dirty="0" smtClean="0">
                <a:effectLst>
                  <a:outerShdw blurRad="38100" dist="38100" dir="2700000" algn="tl">
                    <a:srgbClr val="000000">
                      <a:alpha val="43137"/>
                    </a:srgbClr>
                  </a:outerShdw>
                </a:effectLst>
                <a:cs typeface="+mn-cs"/>
                <a:sym typeface="Arial" charset="0"/>
              </a:rPr>
              <a:t>Тимофею</a:t>
            </a:r>
            <a:r>
              <a:rPr lang="en-US" sz="2000" dirty="0" smtClean="0">
                <a:effectLst>
                  <a:outerShdw blurRad="38100" dist="38100" dir="2700000" algn="tl">
                    <a:srgbClr val="000000">
                      <a:alpha val="43137"/>
                    </a:srgbClr>
                  </a:outerShdw>
                </a:effectLst>
                <a:cs typeface="+mn-cs"/>
                <a:sym typeface="Arial" charset="0"/>
              </a:rPr>
              <a:t> </a:t>
            </a:r>
            <a:r>
              <a:rPr lang="en-US" sz="2000" dirty="0">
                <a:effectLst>
                  <a:outerShdw blurRad="38100" dist="38100" dir="2700000" algn="tl">
                    <a:srgbClr val="000000">
                      <a:alpha val="43137"/>
                    </a:srgbClr>
                  </a:outerShdw>
                </a:effectLst>
                <a:cs typeface="+mn-cs"/>
                <a:sym typeface="Arial" charset="0"/>
              </a:rPr>
              <a:t>5:8 </a:t>
            </a:r>
            <a:endParaRPr lang="en-US" dirty="0">
              <a:effectLst>
                <a:outerShdw blurRad="38100" dist="38100" dir="2700000" algn="tl">
                  <a:srgbClr val="000000">
                    <a:alpha val="43137"/>
                  </a:srgbClr>
                </a:outerShdw>
              </a:effectLst>
              <a:cs typeface="+mn-cs"/>
              <a:sym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body" idx="1"/>
          </p:nvPr>
        </p:nvSpPr>
        <p:spPr>
          <a:xfrm>
            <a:off x="1600200" y="2362200"/>
            <a:ext cx="10071100" cy="4419600"/>
          </a:xfrm>
        </p:spPr>
        <p:txBody>
          <a:bodyPr rIns="310876"/>
          <a:lstStyle/>
          <a:p>
            <a:pPr eaLnBrk="1" hangingPunct="1">
              <a:buFont typeface="Lucida Grande" charset="0"/>
              <a:buNone/>
              <a:defRPr/>
            </a:pPr>
            <a:r>
              <a:rPr lang="ru-RU" dirty="0" smtClean="0">
                <a:effectLst>
                  <a:outerShdw blurRad="38100" dist="38100" dir="2700000" algn="tl">
                    <a:srgbClr val="000000">
                      <a:alpha val="43137"/>
                    </a:srgbClr>
                  </a:outerShdw>
                </a:effectLst>
                <a:cs typeface="+mn-cs"/>
                <a:sym typeface="Arial" charset="0"/>
              </a:rPr>
              <a:t>«</a:t>
            </a:r>
            <a:r>
              <a:rPr lang="ru-RU" dirty="0" err="1" smtClean="0">
                <a:effectLst>
                  <a:outerShdw blurRad="38100" dist="38100" dir="2700000" algn="tl">
                    <a:srgbClr val="000000">
                      <a:alpha val="43137"/>
                    </a:srgbClr>
                  </a:outerShdw>
                </a:effectLst>
                <a:cs typeface="+mn-cs"/>
                <a:sym typeface="Arial" charset="0"/>
              </a:rPr>
              <a:t>Расстроивающий</a:t>
            </a:r>
            <a:r>
              <a:rPr lang="ru-RU" dirty="0" smtClean="0">
                <a:effectLst>
                  <a:outerShdw blurRad="38100" dist="38100" dir="2700000" algn="tl">
                    <a:srgbClr val="000000">
                      <a:alpha val="43137"/>
                    </a:srgbClr>
                  </a:outerShdw>
                </a:effectLst>
                <a:cs typeface="+mn-cs"/>
                <a:sym typeface="Arial" charset="0"/>
              </a:rPr>
              <a:t> дом свой получит в удел ветер»</a:t>
            </a:r>
          </a:p>
          <a:p>
            <a:pPr eaLnBrk="1" hangingPunct="1">
              <a:buFont typeface="Lucida Grande" charset="0"/>
              <a:buNone/>
              <a:defRPr/>
            </a:pPr>
            <a:endParaRPr lang="en-US" dirty="0">
              <a:effectLst>
                <a:outerShdw blurRad="38100" dist="38100" dir="2700000" algn="tl">
                  <a:srgbClr val="000000">
                    <a:alpha val="43137"/>
                  </a:srgbClr>
                </a:outerShdw>
              </a:effectLst>
              <a:cs typeface="+mn-cs"/>
              <a:sym typeface="Arial" charset="0"/>
            </a:endParaRPr>
          </a:p>
          <a:p>
            <a:pPr eaLnBrk="1" hangingPunct="1">
              <a:buFont typeface="Lucida Grande" charset="0"/>
              <a:buNone/>
              <a:defRPr/>
            </a:pPr>
            <a:r>
              <a:rPr lang="en-US" dirty="0">
                <a:effectLst>
                  <a:outerShdw blurRad="38100" dist="38100" dir="2700000" algn="tl">
                    <a:srgbClr val="000000">
                      <a:alpha val="43137"/>
                    </a:srgbClr>
                  </a:outerShdw>
                </a:effectLst>
                <a:cs typeface="+mn-cs"/>
                <a:sym typeface="Arial" charset="0"/>
              </a:rPr>
              <a:t>		</a:t>
            </a:r>
            <a:r>
              <a:rPr lang="en-US" sz="2000" dirty="0">
                <a:effectLst>
                  <a:outerShdw blurRad="38100" dist="38100" dir="2700000" algn="tl">
                    <a:srgbClr val="000000">
                      <a:alpha val="43137"/>
                    </a:srgbClr>
                  </a:outerShdw>
                </a:effectLst>
                <a:cs typeface="+mn-cs"/>
                <a:sym typeface="Arial" charset="0"/>
              </a:rPr>
              <a:t>	</a:t>
            </a:r>
            <a:r>
              <a:rPr lang="ru-RU" sz="2000" dirty="0" smtClean="0">
                <a:effectLst>
                  <a:outerShdw blurRad="38100" dist="38100" dir="2700000" algn="tl">
                    <a:srgbClr val="000000">
                      <a:alpha val="43137"/>
                    </a:srgbClr>
                  </a:outerShdw>
                </a:effectLst>
                <a:cs typeface="+mn-cs"/>
                <a:sym typeface="Arial" charset="0"/>
              </a:rPr>
              <a:t>Притчи </a:t>
            </a:r>
            <a:r>
              <a:rPr lang="en-US" sz="2000" dirty="0" smtClean="0">
                <a:effectLst>
                  <a:outerShdw blurRad="38100" dist="38100" dir="2700000" algn="tl">
                    <a:srgbClr val="000000">
                      <a:alpha val="43137"/>
                    </a:srgbClr>
                  </a:outerShdw>
                </a:effectLst>
                <a:cs typeface="+mn-cs"/>
                <a:sym typeface="Arial" charset="0"/>
              </a:rPr>
              <a:t>11:29</a:t>
            </a:r>
            <a:endParaRPr lang="en-US" dirty="0">
              <a:effectLst>
                <a:outerShdw blurRad="38100" dist="38100" dir="2700000" algn="tl">
                  <a:srgbClr val="000000">
                    <a:alpha val="43137"/>
                  </a:srgbClr>
                </a:outerShdw>
              </a:effectLst>
              <a:cs typeface="+mn-cs"/>
              <a:sym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body" idx="1"/>
          </p:nvPr>
        </p:nvSpPr>
        <p:spPr>
          <a:xfrm>
            <a:off x="1600200" y="2362200"/>
            <a:ext cx="10071100" cy="4419600"/>
          </a:xfrm>
        </p:spPr>
        <p:txBody>
          <a:bodyPr rIns="310876"/>
          <a:lstStyle/>
          <a:p>
            <a:pPr eaLnBrk="1" hangingPunct="1">
              <a:buFont typeface="Lucida Grande" charset="0"/>
              <a:buNone/>
              <a:defRPr/>
            </a:pPr>
            <a:r>
              <a:rPr lang="ru-RU" dirty="0" smtClean="0">
                <a:effectLst>
                  <a:outerShdw blurRad="38100" dist="38100" dir="2700000" algn="tl">
                    <a:srgbClr val="000000">
                      <a:alpha val="43137"/>
                    </a:srgbClr>
                  </a:outerShdw>
                </a:effectLst>
                <a:cs typeface="+mn-cs"/>
                <a:sym typeface="Arial" charset="0"/>
              </a:rPr>
              <a:t>«</a:t>
            </a:r>
            <a:r>
              <a:rPr lang="ru-RU" dirty="0"/>
              <a:t>Не существует более важного миссионерского поля, чем наши </a:t>
            </a:r>
            <a:r>
              <a:rPr lang="ru-RU" dirty="0" smtClean="0"/>
              <a:t>семьи» </a:t>
            </a:r>
          </a:p>
          <a:p>
            <a:pPr eaLnBrk="1" hangingPunct="1">
              <a:buFont typeface="Lucida Grande" charset="0"/>
              <a:buNone/>
              <a:defRPr/>
            </a:pPr>
            <a:r>
              <a:rPr lang="en-US" dirty="0">
                <a:effectLst>
                  <a:outerShdw blurRad="38100" dist="38100" dir="2700000" algn="tl">
                    <a:srgbClr val="000000">
                      <a:alpha val="43137"/>
                    </a:srgbClr>
                  </a:outerShdw>
                </a:effectLst>
                <a:cs typeface="+mn-cs"/>
                <a:sym typeface="Arial" charset="0"/>
              </a:rPr>
              <a:t>		</a:t>
            </a:r>
            <a:r>
              <a:rPr lang="ru-RU" sz="2400" dirty="0" smtClean="0">
                <a:effectLst>
                  <a:outerShdw blurRad="38100" dist="38100" dir="2700000" algn="tl">
                    <a:srgbClr val="000000">
                      <a:alpha val="43137"/>
                    </a:srgbClr>
                  </a:outerShdw>
                </a:effectLst>
                <a:cs typeface="+mn-cs"/>
                <a:sym typeface="Arial" charset="0"/>
              </a:rPr>
              <a:t>Воспитание детей, с. </a:t>
            </a:r>
            <a:r>
              <a:rPr lang="en-US" sz="2400" dirty="0" smtClean="0">
                <a:effectLst>
                  <a:outerShdw blurRad="38100" dist="38100" dir="2700000" algn="tl">
                    <a:srgbClr val="000000">
                      <a:alpha val="43137"/>
                    </a:srgbClr>
                  </a:outerShdw>
                </a:effectLst>
                <a:cs typeface="+mn-cs"/>
                <a:sym typeface="Arial" charset="0"/>
              </a:rPr>
              <a:t>476</a:t>
            </a:r>
            <a:endParaRPr lang="en-US" dirty="0">
              <a:effectLst>
                <a:outerShdw blurRad="38100" dist="38100" dir="2700000" algn="tl">
                  <a:srgbClr val="000000">
                    <a:alpha val="43137"/>
                  </a:srgbClr>
                </a:outerShdw>
              </a:effectLst>
              <a:cs typeface="+mn-cs"/>
              <a:sym typeface="Arial"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bwMode="auto">
          <a:xfrm>
            <a:off x="3759200" y="1752600"/>
            <a:ext cx="5562600" cy="4343400"/>
          </a:xfrm>
          <a:prstGeom prst="triangle">
            <a:avLst/>
          </a:prstGeom>
          <a:solidFill>
            <a:srgbClr val="887B6F"/>
          </a:solidFill>
          <a:ln w="12700" cap="flat" cmpd="sng" algn="ctr">
            <a:solidFill>
              <a:srgbClr val="FFFFFF"/>
            </a:solidFill>
            <a:prstDash val="solid"/>
            <a:round/>
            <a:headEnd type="none" w="med" len="med"/>
            <a:tailEnd type="none" w="med" len="med"/>
          </a:ln>
          <a:effectLst/>
        </p:spPr>
        <p:txBody>
          <a:bodyPr/>
          <a:lstStyle/>
          <a:p>
            <a:pPr>
              <a:defRPr/>
            </a:pPr>
            <a:endParaRPr lang="en-US" dirty="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p:txBody>
      </p:sp>
      <p:sp>
        <p:nvSpPr>
          <p:cNvPr id="9217" name="Rectangle 1"/>
          <p:cNvSpPr>
            <a:spLocks noGrp="1" noChangeArrowheads="1"/>
          </p:cNvSpPr>
          <p:nvPr>
            <p:ph type="body" idx="1"/>
          </p:nvPr>
        </p:nvSpPr>
        <p:spPr>
          <a:xfrm>
            <a:off x="5588000" y="2514600"/>
            <a:ext cx="2120900" cy="914400"/>
          </a:xfrm>
        </p:spPr>
        <p:txBody>
          <a:bodyPr rIns="310876"/>
          <a:lstStyle/>
          <a:p>
            <a:pPr algn="ctr" eaLnBrk="1" hangingPunct="1">
              <a:buFont typeface="Lucida Grande" charset="0"/>
              <a:buNone/>
              <a:defRPr/>
            </a:pPr>
            <a:r>
              <a:rPr lang="ru-RU" dirty="0" smtClean="0">
                <a:effectLst>
                  <a:outerShdw blurRad="38100" dist="38100" dir="2700000" algn="tl">
                    <a:srgbClr val="000000">
                      <a:alpha val="43137"/>
                    </a:srgbClr>
                  </a:outerShdw>
                </a:effectLst>
                <a:cs typeface="+mn-cs"/>
                <a:sym typeface="Arial" charset="0"/>
              </a:rPr>
              <a:t>Бог</a:t>
            </a:r>
            <a:endParaRPr lang="en-US" dirty="0">
              <a:effectLst>
                <a:outerShdw blurRad="38100" dist="38100" dir="2700000" algn="tl">
                  <a:srgbClr val="000000">
                    <a:alpha val="43137"/>
                  </a:srgbClr>
                </a:outerShdw>
              </a:effectLst>
              <a:cs typeface="+mn-cs"/>
              <a:sym typeface="Arial" charset="0"/>
            </a:endParaRPr>
          </a:p>
        </p:txBody>
      </p:sp>
      <p:sp>
        <p:nvSpPr>
          <p:cNvPr id="5" name="TextBox 4"/>
          <p:cNvSpPr txBox="1"/>
          <p:nvPr/>
        </p:nvSpPr>
        <p:spPr>
          <a:xfrm>
            <a:off x="5207000" y="5446713"/>
            <a:ext cx="2667000" cy="954087"/>
          </a:xfrm>
          <a:prstGeom prst="rect">
            <a:avLst/>
          </a:prstGeom>
          <a:noFill/>
        </p:spPr>
        <p:txBody>
          <a:bodyPr>
            <a:spAutoFit/>
          </a:bodyPr>
          <a:lstStyle/>
          <a:p>
            <a:pPr marL="485775" indent="-481013" algn="ctr">
              <a:spcBef>
                <a:spcPts val="1100"/>
              </a:spcBef>
              <a:buSzPct val="100000"/>
              <a:defRPr/>
            </a:pPr>
            <a:r>
              <a:rPr lang="ru-RU" sz="4400" kern="0" dirty="0" smtClean="0">
                <a:effectLst>
                  <a:outerShdw blurRad="38100" dist="38100" dir="2700000" algn="tl">
                    <a:srgbClr val="000000">
                      <a:alpha val="43137"/>
                    </a:srgbClr>
                  </a:outerShdw>
                </a:effectLst>
                <a:latin typeface="Arial"/>
                <a:cs typeface="+mn-cs"/>
                <a:sym typeface="Arial" charset="0"/>
              </a:rPr>
              <a:t>Другое</a:t>
            </a:r>
            <a:endParaRPr lang="en-US" sz="4400" kern="0" dirty="0">
              <a:effectLst>
                <a:outerShdw blurRad="38100" dist="38100" dir="2700000" algn="tl">
                  <a:srgbClr val="000000">
                    <a:alpha val="43137"/>
                  </a:srgbClr>
                </a:outerShdw>
              </a:effectLst>
              <a:latin typeface="Arial"/>
              <a:cs typeface="+mn-cs"/>
              <a:sym typeface="Arial" charset="0"/>
            </a:endParaRPr>
          </a:p>
          <a:p>
            <a:pPr>
              <a:defRPr/>
            </a:pPr>
            <a:endParaRPr lang="en-US" dirty="0">
              <a:latin typeface="Arial" charset="0"/>
              <a:ea typeface="ヒラギノ角ゴ Pro W3" pitchFamily="1" charset="-128"/>
              <a:cs typeface="+mn-cs"/>
              <a:sym typeface="Arial" charset="0"/>
            </a:endParaRPr>
          </a:p>
        </p:txBody>
      </p:sp>
      <p:sp>
        <p:nvSpPr>
          <p:cNvPr id="6" name="TextBox 5"/>
          <p:cNvSpPr txBox="1"/>
          <p:nvPr/>
        </p:nvSpPr>
        <p:spPr>
          <a:xfrm>
            <a:off x="5359400" y="4716462"/>
            <a:ext cx="2571750" cy="769441"/>
          </a:xfrm>
          <a:prstGeom prst="rect">
            <a:avLst/>
          </a:prstGeom>
          <a:noFill/>
        </p:spPr>
        <p:txBody>
          <a:bodyPr wrap="square">
            <a:spAutoFit/>
          </a:bodyPr>
          <a:lstStyle/>
          <a:p>
            <a:pPr marL="485775" indent="-481013" algn="ctr">
              <a:spcBef>
                <a:spcPts val="1100"/>
              </a:spcBef>
              <a:buSzPct val="100000"/>
              <a:defRPr/>
            </a:pPr>
            <a:r>
              <a:rPr lang="ru-RU" sz="4400" kern="0" dirty="0" smtClean="0">
                <a:effectLst>
                  <a:outerShdw blurRad="38100" dist="38100" dir="2700000" algn="tl">
                    <a:srgbClr val="000000">
                      <a:alpha val="43137"/>
                    </a:srgbClr>
                  </a:outerShdw>
                </a:effectLst>
                <a:latin typeface="Arial"/>
                <a:cs typeface="+mn-cs"/>
                <a:sym typeface="Arial" charset="0"/>
              </a:rPr>
              <a:t>Церковь</a:t>
            </a:r>
            <a:endParaRPr lang="en-US" sz="4400" kern="0" dirty="0">
              <a:effectLst>
                <a:outerShdw blurRad="38100" dist="38100" dir="2700000" algn="tl">
                  <a:srgbClr val="000000">
                    <a:alpha val="43137"/>
                  </a:srgbClr>
                </a:outerShdw>
              </a:effectLst>
              <a:latin typeface="Arial"/>
              <a:cs typeface="+mn-cs"/>
              <a:sym typeface="Arial" charset="0"/>
            </a:endParaRPr>
          </a:p>
        </p:txBody>
      </p:sp>
      <p:sp>
        <p:nvSpPr>
          <p:cNvPr id="7" name="TextBox 6"/>
          <p:cNvSpPr txBox="1"/>
          <p:nvPr/>
        </p:nvSpPr>
        <p:spPr>
          <a:xfrm>
            <a:off x="5207000" y="3954463"/>
            <a:ext cx="2743200" cy="769937"/>
          </a:xfrm>
          <a:prstGeom prst="rect">
            <a:avLst/>
          </a:prstGeom>
          <a:noFill/>
        </p:spPr>
        <p:txBody>
          <a:bodyPr>
            <a:spAutoFit/>
          </a:bodyPr>
          <a:lstStyle/>
          <a:p>
            <a:pPr marL="485775" indent="-481013" algn="ctr">
              <a:spcBef>
                <a:spcPts val="1100"/>
              </a:spcBef>
              <a:buSzPct val="100000"/>
              <a:defRPr/>
            </a:pPr>
            <a:r>
              <a:rPr lang="ru-RU" sz="4400" kern="0" dirty="0" smtClean="0">
                <a:effectLst>
                  <a:outerShdw blurRad="38100" dist="38100" dir="2700000" algn="tl">
                    <a:srgbClr val="000000">
                      <a:alpha val="43137"/>
                    </a:srgbClr>
                  </a:outerShdw>
                </a:effectLst>
                <a:latin typeface="Arial"/>
                <a:cs typeface="+mn-cs"/>
                <a:sym typeface="Arial" charset="0"/>
              </a:rPr>
              <a:t>Дети</a:t>
            </a:r>
            <a:endParaRPr lang="en-US" sz="4400" kern="0" dirty="0">
              <a:effectLst>
                <a:outerShdw blurRad="38100" dist="38100" dir="2700000" algn="tl">
                  <a:srgbClr val="000000">
                    <a:alpha val="43137"/>
                  </a:srgbClr>
                </a:outerShdw>
              </a:effectLst>
              <a:latin typeface="Arial"/>
              <a:cs typeface="+mn-cs"/>
              <a:sym typeface="Arial" charset="0"/>
            </a:endParaRPr>
          </a:p>
        </p:txBody>
      </p:sp>
      <p:cxnSp>
        <p:nvCxnSpPr>
          <p:cNvPr id="15367" name="Straight Connector 8"/>
          <p:cNvCxnSpPr>
            <a:cxnSpLocks noChangeShapeType="1"/>
          </p:cNvCxnSpPr>
          <p:nvPr/>
        </p:nvCxnSpPr>
        <p:spPr bwMode="auto">
          <a:xfrm>
            <a:off x="5664200" y="3200400"/>
            <a:ext cx="1828800" cy="1588"/>
          </a:xfrm>
          <a:prstGeom prst="line">
            <a:avLst/>
          </a:prstGeom>
          <a:noFill/>
          <a:ln w="12700" algn="ctr">
            <a:solidFill>
              <a:srgbClr val="FFFFFF"/>
            </a:solidFill>
            <a:round/>
            <a:headEnd/>
            <a:tailEnd/>
          </a:ln>
        </p:spPr>
      </p:cxnSp>
      <p:cxnSp>
        <p:nvCxnSpPr>
          <p:cNvPr id="15368" name="Straight Connector 10"/>
          <p:cNvCxnSpPr>
            <a:cxnSpLocks noChangeShapeType="1"/>
          </p:cNvCxnSpPr>
          <p:nvPr/>
        </p:nvCxnSpPr>
        <p:spPr bwMode="auto">
          <a:xfrm>
            <a:off x="4673600" y="4708441"/>
            <a:ext cx="3733800" cy="0"/>
          </a:xfrm>
          <a:prstGeom prst="line">
            <a:avLst/>
          </a:prstGeom>
          <a:noFill/>
          <a:ln w="12700" algn="ctr">
            <a:solidFill>
              <a:srgbClr val="FFFFFF"/>
            </a:solidFill>
            <a:round/>
            <a:headEnd/>
            <a:tailEnd/>
          </a:ln>
        </p:spPr>
      </p:cxnSp>
      <p:cxnSp>
        <p:nvCxnSpPr>
          <p:cNvPr id="15369" name="Straight Connector 12"/>
          <p:cNvCxnSpPr>
            <a:cxnSpLocks noChangeShapeType="1"/>
          </p:cNvCxnSpPr>
          <p:nvPr/>
        </p:nvCxnSpPr>
        <p:spPr bwMode="auto">
          <a:xfrm flipV="1">
            <a:off x="4292600" y="5445125"/>
            <a:ext cx="4572000" cy="1588"/>
          </a:xfrm>
          <a:prstGeom prst="line">
            <a:avLst/>
          </a:prstGeom>
          <a:noFill/>
          <a:ln w="12700" algn="ctr">
            <a:solidFill>
              <a:srgbClr val="FFFFFF"/>
            </a:solidFill>
            <a:round/>
            <a:headEnd/>
            <a:tailEnd/>
          </a:ln>
        </p:spPr>
      </p:cxnSp>
      <p:cxnSp>
        <p:nvCxnSpPr>
          <p:cNvPr id="11" name="Straight Connector 10"/>
          <p:cNvCxnSpPr>
            <a:stCxn id="3" idx="1"/>
            <a:endCxn id="3" idx="5"/>
          </p:cNvCxnSpPr>
          <p:nvPr/>
        </p:nvCxnSpPr>
        <p:spPr bwMode="auto">
          <a:xfrm>
            <a:off x="5149850" y="3924300"/>
            <a:ext cx="2781300" cy="0"/>
          </a:xfrm>
          <a:prstGeom prst="line">
            <a:avLst/>
          </a:prstGeom>
          <a:solidFill>
            <a:srgbClr val="887B6F"/>
          </a:solidFill>
          <a:ln w="12700" cap="flat" cmpd="sng" algn="ctr">
            <a:solidFill>
              <a:srgbClr val="FFFFFF"/>
            </a:solidFill>
            <a:prstDash val="solid"/>
            <a:round/>
            <a:headEnd type="none" w="med" len="med"/>
            <a:tailEnd type="none" w="med" len="med"/>
          </a:ln>
          <a:effectLst/>
        </p:spPr>
      </p:cxnSp>
      <p:sp>
        <p:nvSpPr>
          <p:cNvPr id="12" name="TextBox 11"/>
          <p:cNvSpPr txBox="1"/>
          <p:nvPr/>
        </p:nvSpPr>
        <p:spPr>
          <a:xfrm>
            <a:off x="5511800" y="3154859"/>
            <a:ext cx="2095500" cy="769441"/>
          </a:xfrm>
          <a:prstGeom prst="rect">
            <a:avLst/>
          </a:prstGeom>
          <a:noFill/>
        </p:spPr>
        <p:txBody>
          <a:bodyPr wrap="square" rtlCol="0">
            <a:spAutoFit/>
          </a:bodyPr>
          <a:lstStyle/>
          <a:p>
            <a:r>
              <a:rPr lang="ru-RU" sz="4400" dirty="0" smtClean="0"/>
              <a:t>Супруг</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fade">
                                      <p:cBhvr>
                                        <p:cTn id="7" dur="10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build="allAtOnce"/>
      <p:bldP spid="5" grpId="0" build="allAtOnce"/>
      <p:bldP spid="6" grpId="0" build="allAtOnce"/>
      <p:bldP spid="7" grpId="0" build="allAtOnce"/>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549400" y="381000"/>
            <a:ext cx="10071100" cy="5803900"/>
          </a:xfrm>
        </p:spPr>
        <p:txBody>
          <a:bodyPr/>
          <a:lstStyle/>
          <a:p>
            <a:pPr eaLnBrk="1" hangingPunct="1">
              <a:buFont typeface="Lucida Grande" charset="0"/>
              <a:buNone/>
              <a:defRPr/>
            </a:pPr>
            <a:r>
              <a:rPr lang="ru-RU" b="1" dirty="0" smtClean="0">
                <a:effectLst>
                  <a:outerShdw blurRad="38100" dist="38100" dir="2700000" algn="tl">
                    <a:srgbClr val="000000">
                      <a:alpha val="43137"/>
                    </a:srgbClr>
                  </a:outerShdw>
                </a:effectLst>
                <a:cs typeface="+mn-cs"/>
                <a:sym typeface="Arial" charset="0"/>
              </a:rPr>
              <a:t>План управления временем? Непредсказуемо! Невозможно! </a:t>
            </a:r>
            <a:endParaRPr lang="en-US" b="1" dirty="0">
              <a:effectLst>
                <a:outerShdw blurRad="38100" dist="38100" dir="2700000" algn="tl">
                  <a:srgbClr val="000000">
                    <a:alpha val="43137"/>
                  </a:srgbClr>
                </a:outerShdw>
              </a:effectLst>
              <a:cs typeface="+mn-cs"/>
              <a:sym typeface="Arial" charset="0"/>
            </a:endParaRPr>
          </a:p>
          <a:p>
            <a:pPr eaLnBrk="1" hangingPunct="1">
              <a:buFont typeface="Lucida Grande" charset="0"/>
              <a:buChar char="•"/>
              <a:defRPr/>
            </a:pPr>
            <a:endParaRPr lang="en-US" dirty="0">
              <a:effectLst>
                <a:outerShdw blurRad="38100" dist="38100" dir="2700000" algn="tl">
                  <a:srgbClr val="000000">
                    <a:alpha val="43137"/>
                  </a:srgbClr>
                </a:outerShdw>
              </a:effectLst>
              <a:cs typeface="+mn-cs"/>
              <a:sym typeface="Arial" charset="0"/>
            </a:endParaRPr>
          </a:p>
          <a:p>
            <a:pPr eaLnBrk="1" hangingPunct="1">
              <a:buFont typeface="Lucida Grande" charset="0"/>
              <a:buChar char="•"/>
              <a:defRPr/>
            </a:pPr>
            <a:r>
              <a:rPr lang="ru-RU" dirty="0" smtClean="0">
                <a:effectLst>
                  <a:outerShdw blurRad="38100" dist="38100" dir="2700000" algn="tl">
                    <a:srgbClr val="000000">
                      <a:alpha val="43137"/>
                    </a:srgbClr>
                  </a:outerShdw>
                </a:effectLst>
                <a:cs typeface="+mn-cs"/>
                <a:sym typeface="Arial" charset="0"/>
              </a:rPr>
              <a:t>Непредсказуемый</a:t>
            </a:r>
            <a:endParaRPr lang="en-US" dirty="0">
              <a:effectLst>
                <a:outerShdw blurRad="38100" dist="38100" dir="2700000" algn="tl">
                  <a:srgbClr val="000000">
                    <a:alpha val="43137"/>
                  </a:srgbClr>
                </a:outerShdw>
              </a:effectLst>
              <a:cs typeface="+mn-cs"/>
              <a:sym typeface="Arial" charset="0"/>
            </a:endParaRPr>
          </a:p>
          <a:p>
            <a:pPr eaLnBrk="1" hangingPunct="1">
              <a:buFont typeface="Lucida Grande" charset="0"/>
              <a:buChar char="•"/>
              <a:defRPr/>
            </a:pPr>
            <a:r>
              <a:rPr lang="ru-RU" dirty="0" smtClean="0">
                <a:effectLst>
                  <a:outerShdw blurRad="38100" dist="38100" dir="2700000" algn="tl">
                    <a:srgbClr val="000000">
                      <a:alpha val="43137"/>
                    </a:srgbClr>
                  </a:outerShdw>
                </a:effectLst>
                <a:cs typeface="+mn-cs"/>
                <a:sym typeface="Arial" charset="0"/>
              </a:rPr>
              <a:t>Неумолимый</a:t>
            </a:r>
            <a:endParaRPr lang="en-US" dirty="0">
              <a:effectLst>
                <a:outerShdw blurRad="38100" dist="38100" dir="2700000" algn="tl">
                  <a:srgbClr val="000000">
                    <a:alpha val="43137"/>
                  </a:srgbClr>
                </a:outerShdw>
              </a:effectLst>
              <a:cs typeface="+mn-cs"/>
              <a:sym typeface="Arial" charset="0"/>
            </a:endParaRPr>
          </a:p>
          <a:p>
            <a:pPr eaLnBrk="1" hangingPunct="1">
              <a:buFont typeface="Lucida Grande" charset="0"/>
              <a:buChar char="•"/>
              <a:defRPr/>
            </a:pPr>
            <a:r>
              <a:rPr lang="ru-RU" dirty="0" smtClean="0">
                <a:effectLst>
                  <a:outerShdw blurRad="38100" dist="38100" dir="2700000" algn="tl">
                    <a:srgbClr val="000000">
                      <a:alpha val="43137"/>
                    </a:srgbClr>
                  </a:outerShdw>
                </a:effectLst>
                <a:cs typeface="+mn-cs"/>
                <a:sym typeface="Arial" charset="0"/>
              </a:rPr>
              <a:t>Расплывчатый </a:t>
            </a:r>
            <a:endParaRPr lang="en-US" dirty="0">
              <a:effectLst>
                <a:outerShdw blurRad="38100" dist="38100" dir="2700000" algn="tl">
                  <a:srgbClr val="000000">
                    <a:alpha val="43137"/>
                  </a:srgbClr>
                </a:outerShdw>
              </a:effectLst>
              <a:cs typeface="+mn-cs"/>
              <a:sym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10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8000" y="7696200"/>
            <a:ext cx="9448800" cy="708025"/>
          </a:xfrm>
          <a:prstGeom prst="rect">
            <a:avLst/>
          </a:prstGeom>
          <a:noFill/>
        </p:spPr>
        <p:txBody>
          <a:bodyPr>
            <a:spAutoFit/>
          </a:bodyPr>
          <a:lstStyle/>
          <a:p>
            <a:pPr algn="ctr">
              <a:defRPr/>
            </a:pPr>
            <a:r>
              <a:rPr lang="ru-RU" sz="4000" dirty="0" smtClean="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cs typeface="+mn-cs"/>
                <a:sym typeface="Arial" charset="0"/>
              </a:rPr>
              <a:t>Практические рекомендации </a:t>
            </a:r>
            <a:endParaRPr lang="en-US"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cs typeface="+mn-cs"/>
              <a:sym typeface="Arial" charset="0"/>
            </a:endParaRPr>
          </a:p>
        </p:txBody>
      </p:sp>
      <p:sp>
        <p:nvSpPr>
          <p:cNvPr id="11" name="TextBox 10"/>
          <p:cNvSpPr txBox="1"/>
          <p:nvPr/>
        </p:nvSpPr>
        <p:spPr>
          <a:xfrm>
            <a:off x="711200" y="192088"/>
            <a:ext cx="10058400" cy="646331"/>
          </a:xfrm>
          <a:prstGeom prst="rect">
            <a:avLst/>
          </a:prstGeom>
          <a:noFill/>
        </p:spPr>
        <p:txBody>
          <a:bodyPr>
            <a:spAutoFit/>
          </a:bodyPr>
          <a:lstStyle/>
          <a:p>
            <a:pPr>
              <a:defRPr/>
            </a:pPr>
            <a:r>
              <a:rPr lang="en-US" sz="3600" b="1" dirty="0">
                <a:effectLst>
                  <a:outerShdw blurRad="38100" dist="38100" dir="2700000" algn="tl">
                    <a:srgbClr val="000000">
                      <a:alpha val="43137"/>
                    </a:srgbClr>
                  </a:outerShdw>
                </a:effectLst>
                <a:latin typeface="Arial" charset="0"/>
                <a:ea typeface="ヒラギノ角ゴ Pro W3" pitchFamily="1" charset="-128"/>
                <a:cs typeface="+mn-cs"/>
                <a:sym typeface="Arial" charset="0"/>
              </a:rPr>
              <a:t>1. </a:t>
            </a:r>
            <a:r>
              <a:rPr lang="ru-RU" sz="3600" b="1" dirty="0" smtClean="0">
                <a:effectLst>
                  <a:outerShdw blurRad="38100" dist="38100" dir="2700000" algn="tl">
                    <a:srgbClr val="000000">
                      <a:alpha val="43137"/>
                    </a:srgbClr>
                  </a:outerShdw>
                </a:effectLst>
                <a:latin typeface="Arial" charset="0"/>
                <a:ea typeface="ヒラギノ角ゴ Pro W3" pitchFamily="1" charset="-128"/>
                <a:cs typeface="+mn-cs"/>
                <a:sym typeface="Arial" charset="0"/>
              </a:rPr>
              <a:t>Баланс между срочным и важным</a:t>
            </a:r>
            <a:endParaRPr lang="en-US" sz="3600" dirty="0">
              <a:effectLst>
                <a:outerShdw blurRad="38100" dist="38100" dir="2700000" algn="tl">
                  <a:srgbClr val="000000">
                    <a:alpha val="43137"/>
                  </a:srgbClr>
                </a:outerShdw>
              </a:effectLst>
              <a:latin typeface="Arial" charset="0"/>
              <a:ea typeface="ヒラギノ角ゴ Pro W3" pitchFamily="1" charset="-128"/>
              <a:cs typeface="+mn-cs"/>
              <a:sym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22779096"/>
              </p:ext>
            </p:extLst>
          </p:nvPr>
        </p:nvGraphicFramePr>
        <p:xfrm>
          <a:off x="1320800" y="977900"/>
          <a:ext cx="10121898" cy="6221493"/>
        </p:xfrm>
        <a:graphic>
          <a:graphicData uri="http://schemas.openxmlformats.org/drawingml/2006/table">
            <a:tbl>
              <a:tblPr firstRow="1" bandRow="1">
                <a:tableStyleId>{5C22544A-7EE6-4342-B048-85BDC9FD1C3A}</a:tableStyleId>
              </a:tblPr>
              <a:tblGrid>
                <a:gridCol w="3373966">
                  <a:extLst>
                    <a:ext uri="{9D8B030D-6E8A-4147-A177-3AD203B41FA5}">
                      <a16:colId xmlns="" xmlns:a16="http://schemas.microsoft.com/office/drawing/2014/main" val="20000"/>
                    </a:ext>
                  </a:extLst>
                </a:gridCol>
                <a:gridCol w="3373966">
                  <a:extLst>
                    <a:ext uri="{9D8B030D-6E8A-4147-A177-3AD203B41FA5}">
                      <a16:colId xmlns="" xmlns:a16="http://schemas.microsoft.com/office/drawing/2014/main" val="20001"/>
                    </a:ext>
                  </a:extLst>
                </a:gridCol>
                <a:gridCol w="3373966">
                  <a:extLst>
                    <a:ext uri="{9D8B030D-6E8A-4147-A177-3AD203B41FA5}">
                      <a16:colId xmlns="" xmlns:a16="http://schemas.microsoft.com/office/drawing/2014/main" val="20002"/>
                    </a:ext>
                  </a:extLst>
                </a:gridCol>
              </a:tblGrid>
              <a:tr h="2307209">
                <a:tc rowSpan="2">
                  <a:txBody>
                    <a:bodyPr/>
                    <a:lstStyle/>
                    <a:p>
                      <a:endParaRPr lang="en-US" dirty="0">
                        <a:effectLst>
                          <a:outerShdw blurRad="38100" dist="38100" dir="2700000" algn="tl">
                            <a:srgbClr val="000000">
                              <a:alpha val="43137"/>
                            </a:srgbClr>
                          </a:outerShdw>
                        </a:effectLst>
                      </a:endParaRPr>
                    </a:p>
                    <a:p>
                      <a:pPr algn="r"/>
                      <a:endParaRPr lang="en-US" sz="3200" b="1" dirty="0">
                        <a:effectLst>
                          <a:outerShdw blurRad="38100" dist="38100" dir="2700000" algn="tl">
                            <a:srgbClr val="000000">
                              <a:alpha val="43137"/>
                            </a:srgbClr>
                          </a:outerShdw>
                        </a:effectLst>
                      </a:endParaRPr>
                    </a:p>
                    <a:p>
                      <a:pPr algn="r"/>
                      <a:endParaRPr lang="en-US" sz="3200" b="1" dirty="0">
                        <a:effectLst>
                          <a:outerShdw blurRad="38100" dist="38100" dir="2700000" algn="tl">
                            <a:srgbClr val="000000">
                              <a:alpha val="43137"/>
                            </a:srgbClr>
                          </a:outerShdw>
                        </a:effectLst>
                      </a:endParaRPr>
                    </a:p>
                    <a:p>
                      <a:pPr algn="r"/>
                      <a:r>
                        <a:rPr lang="ru-RU" sz="3200" b="1" dirty="0" smtClean="0">
                          <a:effectLst>
                            <a:outerShdw blurRad="38100" dist="38100" dir="2700000" algn="tl">
                              <a:srgbClr val="000000">
                                <a:alpha val="43137"/>
                              </a:srgbClr>
                            </a:outerShdw>
                          </a:effectLst>
                        </a:rPr>
                        <a:t>Срочно</a:t>
                      </a:r>
                      <a:endParaRPr lang="en-US" sz="3200" b="1" dirty="0">
                        <a:effectLst>
                          <a:outerShdw blurRad="38100" dist="38100" dir="2700000" algn="tl">
                            <a:srgbClr val="000000">
                              <a:alpha val="43137"/>
                            </a:srgbClr>
                          </a:outerShdw>
                        </a:effectLst>
                      </a:endParaRPr>
                    </a:p>
                    <a:p>
                      <a:pPr algn="r"/>
                      <a:endParaRPr lang="en-US" sz="3200" b="1" dirty="0">
                        <a:effectLst>
                          <a:outerShdw blurRad="38100" dist="38100" dir="2700000" algn="tl">
                            <a:srgbClr val="000000">
                              <a:alpha val="43137"/>
                            </a:srgbClr>
                          </a:outerShdw>
                        </a:effectLst>
                      </a:endParaRPr>
                    </a:p>
                    <a:p>
                      <a:pPr algn="r"/>
                      <a:endParaRPr lang="en-US" sz="3200" b="1" dirty="0">
                        <a:effectLst>
                          <a:outerShdw blurRad="38100" dist="38100" dir="2700000" algn="tl">
                            <a:srgbClr val="000000">
                              <a:alpha val="43137"/>
                            </a:srgbClr>
                          </a:outerShdw>
                        </a:effectLst>
                      </a:endParaRPr>
                    </a:p>
                    <a:p>
                      <a:pPr algn="r"/>
                      <a:endParaRPr lang="en-US" sz="3200" b="1" dirty="0">
                        <a:effectLst>
                          <a:outerShdw blurRad="38100" dist="38100" dir="2700000" algn="tl">
                            <a:srgbClr val="000000">
                              <a:alpha val="43137"/>
                            </a:srgbClr>
                          </a:outerShdw>
                        </a:effectLst>
                      </a:endParaRPr>
                    </a:p>
                    <a:p>
                      <a:pPr algn="r"/>
                      <a:endParaRPr lang="en-US" sz="3200" b="1" dirty="0">
                        <a:effectLst>
                          <a:outerShdw blurRad="38100" dist="38100" dir="2700000" algn="tl">
                            <a:srgbClr val="000000">
                              <a:alpha val="43137"/>
                            </a:srgbClr>
                          </a:outerShdw>
                        </a:effectLst>
                      </a:endParaRPr>
                    </a:p>
                    <a:p>
                      <a:pPr algn="r"/>
                      <a:r>
                        <a:rPr lang="ru-RU" sz="3200" b="1" dirty="0" smtClean="0">
                          <a:effectLst>
                            <a:outerShdw blurRad="38100" dist="38100" dir="2700000" algn="tl">
                              <a:srgbClr val="000000">
                                <a:alpha val="43137"/>
                              </a:srgbClr>
                            </a:outerShdw>
                          </a:effectLst>
                        </a:rPr>
                        <a:t>Не срочно</a:t>
                      </a:r>
                      <a:endParaRPr lang="en-US" sz="3200" b="1" dirty="0">
                        <a:effectLst>
                          <a:outerShdw blurRad="38100" dist="38100" dir="2700000" algn="tl">
                            <a:srgbClr val="000000">
                              <a:alpha val="43137"/>
                            </a:srgbClr>
                          </a:outerShdw>
                        </a:effectLst>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effectLst>
                            <a:outerShdw blurRad="38100" dist="38100" dir="2700000" algn="tl">
                              <a:srgbClr val="000000">
                                <a:alpha val="43137"/>
                              </a:srgbClr>
                            </a:outerShdw>
                          </a:effectLst>
                        </a:rPr>
                        <a:t>Urgent But Unimportant</a:t>
                      </a: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dirty="0">
                          <a:effectLst>
                            <a:outerShdw blurRad="38100" dist="38100" dir="2700000" algn="tl">
                              <a:srgbClr val="000000">
                                <a:alpha val="43137"/>
                              </a:srgbClr>
                            </a:outerShdw>
                          </a:effectLst>
                        </a:rPr>
                        <a:t>3</a:t>
                      </a: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dirty="0">
                          <a:effectLst>
                            <a:outerShdw blurRad="38100" dist="38100" dir="2700000" algn="tl">
                              <a:srgbClr val="000000">
                                <a:alpha val="43137"/>
                              </a:srgbClr>
                            </a:outerShdw>
                          </a:effectLst>
                        </a:rPr>
                        <a:t>The 80/20 Leader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dirty="0">
                          <a:effectLst>
                            <a:outerShdw blurRad="38100" dist="38100" dir="2700000" algn="tl">
                              <a:srgbClr val="000000">
                                <a:alpha val="43137"/>
                              </a:srgbClr>
                            </a:outerShdw>
                          </a:effectLst>
                        </a:rPr>
                        <a:t>Urgent and Important</a:t>
                      </a: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dirty="0">
                          <a:effectLst>
                            <a:outerShdw blurRad="38100" dist="38100" dir="2700000" algn="tl">
                              <a:srgbClr val="000000">
                                <a:alpha val="43137"/>
                              </a:srgbClr>
                            </a:outerShdw>
                          </a:effectLst>
                        </a:rPr>
                        <a:t>1</a:t>
                      </a: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dirty="0">
                          <a:effectLst>
                            <a:outerShdw blurRad="38100" dist="38100" dir="2700000" algn="tl">
                              <a:srgbClr val="000000">
                                <a:alpha val="43137"/>
                              </a:srgbClr>
                            </a:outerShdw>
                          </a:effectLst>
                        </a:rPr>
                        <a:t>The Crisis Leader</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0000"/>
                  </a:ext>
                </a:extLst>
              </a:tr>
              <a:tr h="1892918">
                <a:tc vMerge="1">
                  <a:txBody>
                    <a:bodyPr/>
                    <a:lstStyle/>
                    <a:p>
                      <a:endParaRPr lang="en-US" dirty="0"/>
                    </a:p>
                  </a:txBody>
                  <a:tcPr/>
                </a:tc>
                <a:tc>
                  <a:txBody>
                    <a:bodyPr/>
                    <a:lstStyle/>
                    <a:p>
                      <a:pPr algn="ctr"/>
                      <a:r>
                        <a:rPr lang="en-US" b="1" dirty="0">
                          <a:solidFill>
                            <a:schemeClr val="tx1"/>
                          </a:solidFill>
                          <a:effectLst>
                            <a:outerShdw blurRad="38100" dist="38100" dir="2700000" algn="tl">
                              <a:srgbClr val="000000">
                                <a:alpha val="43137"/>
                              </a:srgbClr>
                            </a:outerShdw>
                          </a:effectLst>
                        </a:rPr>
                        <a:t>Non-Urgent</a:t>
                      </a:r>
                      <a:r>
                        <a:rPr lang="en-US" b="1" baseline="0" dirty="0">
                          <a:solidFill>
                            <a:schemeClr val="tx1"/>
                          </a:solidFill>
                          <a:effectLst>
                            <a:outerShdw blurRad="38100" dist="38100" dir="2700000" algn="tl">
                              <a:srgbClr val="000000">
                                <a:alpha val="43137"/>
                              </a:srgbClr>
                            </a:outerShdw>
                          </a:effectLst>
                        </a:rPr>
                        <a:t> and Unimportant</a:t>
                      </a:r>
                    </a:p>
                    <a:p>
                      <a:pPr algn="ctr"/>
                      <a:endParaRPr lang="en-US" b="1" baseline="0" dirty="0">
                        <a:solidFill>
                          <a:schemeClr val="tx1"/>
                        </a:solidFill>
                        <a:effectLst>
                          <a:outerShdw blurRad="38100" dist="38100" dir="2700000" algn="tl">
                            <a:srgbClr val="000000">
                              <a:alpha val="43137"/>
                            </a:srgbClr>
                          </a:outerShdw>
                        </a:effectLst>
                      </a:endParaRPr>
                    </a:p>
                    <a:p>
                      <a:pPr algn="ctr"/>
                      <a:endParaRPr lang="en-US" b="1" baseline="0" dirty="0">
                        <a:solidFill>
                          <a:schemeClr val="tx1"/>
                        </a:solidFill>
                        <a:effectLst>
                          <a:outerShdw blurRad="38100" dist="38100" dir="2700000" algn="tl">
                            <a:srgbClr val="000000">
                              <a:alpha val="43137"/>
                            </a:srgbClr>
                          </a:outerShdw>
                        </a:effectLst>
                      </a:endParaRPr>
                    </a:p>
                    <a:p>
                      <a:pPr algn="ctr"/>
                      <a:r>
                        <a:rPr lang="en-US" sz="3600" b="1" baseline="0" dirty="0">
                          <a:solidFill>
                            <a:schemeClr val="tx1"/>
                          </a:solidFill>
                          <a:effectLst>
                            <a:outerShdw blurRad="38100" dist="38100" dir="2700000" algn="tl">
                              <a:srgbClr val="000000">
                                <a:alpha val="43137"/>
                              </a:srgbClr>
                            </a:outerShdw>
                          </a:effectLst>
                        </a:rPr>
                        <a:t>4</a:t>
                      </a:r>
                    </a:p>
                    <a:p>
                      <a:pPr algn="ctr"/>
                      <a:endParaRPr lang="en-US" b="1" baseline="0" dirty="0">
                        <a:solidFill>
                          <a:schemeClr val="tx1"/>
                        </a:solidFill>
                        <a:effectLst>
                          <a:outerShdw blurRad="38100" dist="38100" dir="2700000" algn="tl">
                            <a:srgbClr val="000000">
                              <a:alpha val="43137"/>
                            </a:srgbClr>
                          </a:outerShdw>
                        </a:effectLst>
                      </a:endParaRPr>
                    </a:p>
                    <a:p>
                      <a:pPr algn="ctr"/>
                      <a:endParaRPr lang="en-US" b="1" baseline="0" dirty="0">
                        <a:solidFill>
                          <a:schemeClr val="tx1"/>
                        </a:solidFill>
                        <a:effectLst>
                          <a:outerShdw blurRad="38100" dist="38100" dir="2700000" algn="tl">
                            <a:srgbClr val="000000">
                              <a:alpha val="43137"/>
                            </a:srgbClr>
                          </a:outerShdw>
                        </a:effectLst>
                      </a:endParaRPr>
                    </a:p>
                    <a:p>
                      <a:pPr algn="ctr"/>
                      <a:r>
                        <a:rPr lang="en-US" b="1" baseline="0" dirty="0">
                          <a:solidFill>
                            <a:schemeClr val="tx1"/>
                          </a:solidFill>
                          <a:effectLst>
                            <a:outerShdw blurRad="38100" dist="38100" dir="2700000" algn="tl">
                              <a:srgbClr val="000000">
                                <a:alpha val="43137"/>
                              </a:srgbClr>
                            </a:outerShdw>
                          </a:effectLst>
                        </a:rPr>
                        <a:t>The Shuffler</a:t>
                      </a:r>
                      <a:endParaRPr lang="en-US" b="1"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b="1" dirty="0">
                          <a:solidFill>
                            <a:schemeClr val="tx1"/>
                          </a:solidFill>
                          <a:effectLst>
                            <a:outerShdw blurRad="38100" dist="38100" dir="2700000" algn="tl">
                              <a:srgbClr val="000000">
                                <a:alpha val="43137"/>
                              </a:srgbClr>
                            </a:outerShdw>
                          </a:effectLst>
                        </a:rPr>
                        <a:t>Non-Urgent But Important</a:t>
                      </a:r>
                    </a:p>
                    <a:p>
                      <a:pPr algn="ctr"/>
                      <a:endParaRPr lang="en-US" b="1" dirty="0">
                        <a:solidFill>
                          <a:schemeClr val="tx1"/>
                        </a:solidFill>
                        <a:effectLst>
                          <a:outerShdw blurRad="38100" dist="38100" dir="2700000" algn="tl">
                            <a:srgbClr val="000000">
                              <a:alpha val="43137"/>
                            </a:srgbClr>
                          </a:outerShdw>
                        </a:effectLst>
                      </a:endParaRPr>
                    </a:p>
                    <a:p>
                      <a:pPr algn="ctr"/>
                      <a:endParaRPr lang="en-US" b="1" dirty="0">
                        <a:solidFill>
                          <a:schemeClr val="tx1"/>
                        </a:solidFill>
                        <a:effectLst>
                          <a:outerShdw blurRad="38100" dist="38100" dir="2700000" algn="tl">
                            <a:srgbClr val="000000">
                              <a:alpha val="43137"/>
                            </a:srgbClr>
                          </a:outerShdw>
                        </a:effectLst>
                      </a:endParaRPr>
                    </a:p>
                    <a:p>
                      <a:pPr algn="ctr"/>
                      <a:r>
                        <a:rPr lang="en-US" sz="3600" b="1" dirty="0">
                          <a:solidFill>
                            <a:schemeClr val="tx1"/>
                          </a:solidFill>
                          <a:effectLst>
                            <a:outerShdw blurRad="38100" dist="38100" dir="2700000" algn="tl">
                              <a:srgbClr val="000000">
                                <a:alpha val="43137"/>
                              </a:srgbClr>
                            </a:outerShdw>
                          </a:effectLst>
                        </a:rPr>
                        <a:t>2</a:t>
                      </a:r>
                    </a:p>
                    <a:p>
                      <a:pPr algn="ctr"/>
                      <a:endParaRPr lang="en-US" b="1" dirty="0">
                        <a:solidFill>
                          <a:schemeClr val="tx1"/>
                        </a:solidFill>
                        <a:effectLst>
                          <a:outerShdw blurRad="38100" dist="38100" dir="2700000" algn="tl">
                            <a:srgbClr val="000000">
                              <a:alpha val="43137"/>
                            </a:srgbClr>
                          </a:outerShdw>
                        </a:effectLst>
                      </a:endParaRPr>
                    </a:p>
                    <a:p>
                      <a:pPr algn="ctr"/>
                      <a:endParaRPr lang="en-US" b="1" dirty="0">
                        <a:solidFill>
                          <a:schemeClr val="tx1"/>
                        </a:solidFill>
                        <a:effectLst>
                          <a:outerShdw blurRad="38100" dist="38100" dir="2700000" algn="tl">
                            <a:srgbClr val="000000">
                              <a:alpha val="43137"/>
                            </a:srgbClr>
                          </a:outerShdw>
                        </a:effectLst>
                      </a:endParaRPr>
                    </a:p>
                    <a:p>
                      <a:pPr algn="ctr"/>
                      <a:r>
                        <a:rPr lang="en-US" b="1" dirty="0">
                          <a:solidFill>
                            <a:schemeClr val="tx1"/>
                          </a:solidFill>
                          <a:effectLst>
                            <a:outerShdw blurRad="38100" dist="38100" dir="2700000" algn="tl">
                              <a:srgbClr val="000000">
                                <a:alpha val="43137"/>
                              </a:srgbClr>
                            </a:outerShdw>
                          </a:effectLst>
                        </a:rPr>
                        <a:t>The Planner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0001"/>
                  </a:ext>
                </a:extLst>
              </a:tr>
              <a:tr h="1375173">
                <a:tc>
                  <a:txBody>
                    <a:bodyPr/>
                    <a:lstStyle/>
                    <a:p>
                      <a:endParaRPr lang="en-US" dirty="0">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3200" b="1" dirty="0" smtClean="0">
                          <a:solidFill>
                            <a:schemeClr val="tx1"/>
                          </a:solidFill>
                          <a:effectLst>
                            <a:outerShdw blurRad="38100" dist="38100" dir="2700000" algn="tl">
                              <a:srgbClr val="000000">
                                <a:alpha val="43137"/>
                              </a:srgbClr>
                            </a:outerShdw>
                          </a:effectLst>
                        </a:rPr>
                        <a:t>Не важно</a:t>
                      </a:r>
                      <a:endParaRPr lang="en-US" sz="3200" b="1" dirty="0">
                        <a:solidFill>
                          <a:schemeClr val="tx1"/>
                        </a:solidFill>
                        <a:effectLst>
                          <a:outerShdw blurRad="38100" dist="38100" dir="2700000" algn="tl">
                            <a:srgbClr val="000000">
                              <a:alpha val="43137"/>
                            </a:srgbClr>
                          </a:outerShdw>
                        </a:effectLs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3200" b="1" dirty="0" smtClean="0">
                          <a:solidFill>
                            <a:schemeClr val="tx1"/>
                          </a:solidFill>
                          <a:effectLst>
                            <a:outerShdw blurRad="38100" dist="38100" dir="2700000" algn="tl">
                              <a:srgbClr val="000000">
                                <a:alpha val="43137"/>
                              </a:srgbClr>
                            </a:outerShdw>
                          </a:effectLst>
                        </a:rPr>
                        <a:t>Важно </a:t>
                      </a:r>
                      <a:endParaRPr lang="en-US" sz="3200" b="1" dirty="0">
                        <a:solidFill>
                          <a:schemeClr val="tx1"/>
                        </a:solidFill>
                        <a:effectLst>
                          <a:outerShdw blurRad="38100" dist="38100" dir="2700000" algn="tl">
                            <a:srgbClr val="000000">
                              <a:alpha val="43137"/>
                            </a:srgbClr>
                          </a:outerShdw>
                        </a:effectLst>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6" name="Rectangle 5"/>
          <p:cNvSpPr>
            <a:spLocks noChangeArrowheads="1"/>
          </p:cNvSpPr>
          <p:nvPr/>
        </p:nvSpPr>
        <p:spPr bwMode="auto">
          <a:xfrm>
            <a:off x="4673600" y="998621"/>
            <a:ext cx="3429000" cy="2514600"/>
          </a:xfrm>
          <a:prstGeom prst="rect">
            <a:avLst/>
          </a:prstGeom>
          <a:solidFill>
            <a:srgbClr val="887B6F"/>
          </a:solidFill>
          <a:ln w="12700" algn="ctr">
            <a:solidFill>
              <a:srgbClr val="FFFFFF"/>
            </a:solidFill>
            <a:round/>
            <a:headEnd/>
            <a:tailEnd/>
          </a:ln>
        </p:spPr>
        <p:txBody>
          <a:bodyPr/>
          <a:lstStyle/>
          <a:p>
            <a:endParaRPr lang="en-US"/>
          </a:p>
        </p:txBody>
      </p:sp>
      <p:sp>
        <p:nvSpPr>
          <p:cNvPr id="7" name="Rectangle 6"/>
          <p:cNvSpPr>
            <a:spLocks noChangeArrowheads="1"/>
          </p:cNvSpPr>
          <p:nvPr/>
        </p:nvSpPr>
        <p:spPr bwMode="auto">
          <a:xfrm>
            <a:off x="8102600" y="998621"/>
            <a:ext cx="3352800" cy="2514600"/>
          </a:xfrm>
          <a:prstGeom prst="rect">
            <a:avLst/>
          </a:prstGeom>
          <a:solidFill>
            <a:srgbClr val="887B6F"/>
          </a:solidFill>
          <a:ln w="12700" algn="ctr">
            <a:solidFill>
              <a:srgbClr val="FFFFFF"/>
            </a:solidFill>
            <a:round/>
            <a:headEnd/>
            <a:tailEnd/>
          </a:ln>
        </p:spPr>
        <p:txBody>
          <a:bodyPr/>
          <a:lstStyle/>
          <a:p>
            <a:endParaRPr lang="en-US"/>
          </a:p>
        </p:txBody>
      </p:sp>
      <p:sp>
        <p:nvSpPr>
          <p:cNvPr id="8" name="Rectangle 7"/>
          <p:cNvSpPr>
            <a:spLocks noChangeArrowheads="1"/>
          </p:cNvSpPr>
          <p:nvPr/>
        </p:nvSpPr>
        <p:spPr bwMode="auto">
          <a:xfrm>
            <a:off x="4673600" y="3513221"/>
            <a:ext cx="3429000" cy="2286000"/>
          </a:xfrm>
          <a:prstGeom prst="rect">
            <a:avLst/>
          </a:prstGeom>
          <a:solidFill>
            <a:srgbClr val="887B6F"/>
          </a:solidFill>
          <a:ln w="12700" algn="ctr">
            <a:solidFill>
              <a:srgbClr val="FFFFFF"/>
            </a:solidFill>
            <a:round/>
            <a:headEnd/>
            <a:tailEnd/>
          </a:ln>
        </p:spPr>
        <p:txBody>
          <a:bodyPr/>
          <a:lstStyle/>
          <a:p>
            <a:endParaRPr lang="en-US"/>
          </a:p>
        </p:txBody>
      </p:sp>
      <p:sp>
        <p:nvSpPr>
          <p:cNvPr id="9" name="Rectangle 8"/>
          <p:cNvSpPr>
            <a:spLocks noChangeArrowheads="1"/>
          </p:cNvSpPr>
          <p:nvPr/>
        </p:nvSpPr>
        <p:spPr bwMode="auto">
          <a:xfrm>
            <a:off x="8102600" y="3505200"/>
            <a:ext cx="3352800" cy="2286000"/>
          </a:xfrm>
          <a:prstGeom prst="rect">
            <a:avLst/>
          </a:prstGeom>
          <a:solidFill>
            <a:srgbClr val="887B6F"/>
          </a:solidFill>
          <a:ln w="12700" algn="ctr">
            <a:solidFill>
              <a:srgbClr val="FFFFFF"/>
            </a:solidFill>
            <a:round/>
            <a:headEnd/>
            <a:tailEnd/>
          </a:ln>
        </p:spPr>
        <p:txBody>
          <a:bodyPr/>
          <a:lstStyle/>
          <a:p>
            <a:endParaRPr lang="en-US"/>
          </a:p>
        </p:txBody>
      </p:sp>
      <p:sp>
        <p:nvSpPr>
          <p:cNvPr id="11" name="TextBox 10"/>
          <p:cNvSpPr txBox="1"/>
          <p:nvPr/>
        </p:nvSpPr>
        <p:spPr>
          <a:xfrm>
            <a:off x="711200" y="192088"/>
            <a:ext cx="10058400" cy="646112"/>
          </a:xfrm>
          <a:prstGeom prst="rect">
            <a:avLst/>
          </a:prstGeom>
          <a:noFill/>
        </p:spPr>
        <p:txBody>
          <a:bodyPr>
            <a:spAutoFit/>
          </a:bodyPr>
          <a:lstStyle/>
          <a:p>
            <a:pPr>
              <a:defRPr/>
            </a:pPr>
            <a:r>
              <a:rPr lang="en-US" sz="3600" b="1" dirty="0">
                <a:effectLst>
                  <a:outerShdw blurRad="38100" dist="38100" dir="2700000" algn="tl">
                    <a:srgbClr val="000000">
                      <a:alpha val="43137"/>
                    </a:srgbClr>
                  </a:outerShdw>
                </a:effectLst>
                <a:latin typeface="Arial" charset="0"/>
                <a:ea typeface="ヒラギノ角ゴ Pro W3" pitchFamily="1" charset="-128"/>
                <a:sym typeface="Arial" charset="0"/>
              </a:rPr>
              <a:t>1. </a:t>
            </a:r>
            <a:r>
              <a:rPr lang="ru-RU" sz="3600" b="1" dirty="0">
                <a:effectLst>
                  <a:outerShdw blurRad="38100" dist="38100" dir="2700000" algn="tl">
                    <a:srgbClr val="000000">
                      <a:alpha val="43137"/>
                    </a:srgbClr>
                  </a:outerShdw>
                </a:effectLst>
                <a:latin typeface="Arial" charset="0"/>
                <a:ea typeface="ヒラギノ角ゴ Pro W3" pitchFamily="1" charset="-128"/>
                <a:sym typeface="Arial" charset="0"/>
              </a:rPr>
              <a:t>Баланс между срочным и важным</a:t>
            </a:r>
            <a:endParaRPr lang="en-US" sz="3600" dirty="0">
              <a:effectLst>
                <a:outerShdw blurRad="38100" dist="38100" dir="2700000" algn="tl">
                  <a:srgbClr val="000000">
                    <a:alpha val="43137"/>
                  </a:srgbClr>
                </a:outerShdw>
              </a:effectLst>
              <a:latin typeface="Arial" charset="0"/>
              <a:ea typeface="ヒラギノ角ゴ Pro W3" pitchFamily="1" charset="-128"/>
              <a:sym typeface="Arial" charset="0"/>
            </a:endParaRPr>
          </a:p>
        </p:txBody>
      </p:sp>
      <p:sp>
        <p:nvSpPr>
          <p:cNvPr id="10" name="TextBox 9"/>
          <p:cNvSpPr txBox="1"/>
          <p:nvPr/>
        </p:nvSpPr>
        <p:spPr>
          <a:xfrm>
            <a:off x="1778000" y="7696200"/>
            <a:ext cx="9448800" cy="708025"/>
          </a:xfrm>
          <a:prstGeom prst="rect">
            <a:avLst/>
          </a:prstGeom>
          <a:noFill/>
        </p:spPr>
        <p:txBody>
          <a:bodyPr>
            <a:spAutoFit/>
          </a:bodyPr>
          <a:lstStyle/>
          <a:p>
            <a:pPr algn="ctr">
              <a:defRPr/>
            </a:pPr>
            <a:r>
              <a:rPr lang="ru-RU"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rPr>
              <a:t>Практические рекомендации </a:t>
            </a:r>
            <a:endParaRPr lang="en-US" sz="4000" dirty="0">
              <a:solidFill>
                <a:schemeClr val="bg1">
                  <a:lumMod val="95000"/>
                  <a:lumOff val="5000"/>
                </a:schemeClr>
              </a:solidFill>
              <a:effectLst>
                <a:outerShdw blurRad="38100" dist="38100" dir="2700000" algn="tl">
                  <a:srgbClr val="000000">
                    <a:alpha val="43137"/>
                  </a:srgbClr>
                </a:outerShdw>
              </a:effectLst>
              <a:latin typeface="Brush Script Std" pitchFamily="50" charset="0"/>
              <a:ea typeface="ヒラギノ角ゴ Pro W3" pitchFamily="1" charset="-128"/>
              <a:sym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
      <a:dk1>
        <a:srgbClr val="808080"/>
      </a:dk1>
      <a:lt1>
        <a:srgbClr val="FFFFFF"/>
      </a:lt1>
      <a:dk2>
        <a:srgbClr val="000000"/>
      </a:dk2>
      <a:lt2>
        <a:srgbClr val="000000"/>
      </a:lt2>
      <a:accent1>
        <a:srgbClr val="887B6F"/>
      </a:accent1>
      <a:accent2>
        <a:srgbClr val="333399"/>
      </a:accent2>
      <a:accent3>
        <a:srgbClr val="AAAAAA"/>
      </a:accent3>
      <a:accent4>
        <a:srgbClr val="DADADA"/>
      </a:accent4>
      <a:accent5>
        <a:srgbClr val="C3BFBB"/>
      </a:accent5>
      <a:accent6>
        <a:srgbClr val="2D2D8A"/>
      </a:accent6>
      <a:hlink>
        <a:srgbClr val="009999"/>
      </a:hlink>
      <a:folHlink>
        <a:srgbClr val="99CC00"/>
      </a:folHlink>
    </a:clrScheme>
    <a:fontScheme name="Office Theme">
      <a:majorFont>
        <a:latin typeface="Arial"/>
        <a:ea typeface="ヒラギノ角ゴ Pro W6"/>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87B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ea typeface="ヒラギノ角ゴ Pro W3" pitchFamily="1" charset="-128"/>
            <a:sym typeface="Arial" charset="0"/>
          </a:defRPr>
        </a:defPPr>
      </a:lstStyle>
    </a:spDef>
    <a:lnDef>
      <a:spPr bwMode="auto">
        <a:xfrm>
          <a:off x="0" y="0"/>
          <a:ext cx="1" cy="1"/>
        </a:xfrm>
        <a:custGeom>
          <a:avLst/>
          <a:gdLst/>
          <a:ahLst/>
          <a:cxnLst/>
          <a:rect l="0" t="0" r="0" b="0"/>
          <a:pathLst/>
        </a:custGeom>
        <a:solidFill>
          <a:srgbClr val="887B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ea typeface="ヒラギノ角ゴ Pro W3" pitchFamily="1" charset="-128"/>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
      <a:dk1>
        <a:srgbClr val="808080"/>
      </a:dk1>
      <a:lt1>
        <a:srgbClr val="FFFFFF"/>
      </a:lt1>
      <a:dk2>
        <a:srgbClr val="000000"/>
      </a:dk2>
      <a:lt2>
        <a:srgbClr val="000000"/>
      </a:lt2>
      <a:accent1>
        <a:srgbClr val="887B6F"/>
      </a:accent1>
      <a:accent2>
        <a:srgbClr val="333399"/>
      </a:accent2>
      <a:accent3>
        <a:srgbClr val="AAAAAA"/>
      </a:accent3>
      <a:accent4>
        <a:srgbClr val="DADADA"/>
      </a:accent4>
      <a:accent5>
        <a:srgbClr val="C3BFBB"/>
      </a:accent5>
      <a:accent6>
        <a:srgbClr val="2D2D8A"/>
      </a:accent6>
      <a:hlink>
        <a:srgbClr val="009999"/>
      </a:hlink>
      <a:folHlink>
        <a:srgbClr val="99CC00"/>
      </a:folHlink>
    </a:clrScheme>
    <a:fontScheme name="Office Theme">
      <a:majorFont>
        <a:latin typeface="Arial"/>
        <a:ea typeface="ヒラギノ角ゴ Pro W6"/>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87B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ea typeface="ヒラギノ角ゴ Pro W3" pitchFamily="1" charset="-128"/>
            <a:sym typeface="Arial" charset="0"/>
          </a:defRPr>
        </a:defPPr>
      </a:lstStyle>
    </a:spDef>
    <a:lnDef>
      <a:spPr bwMode="auto">
        <a:xfrm>
          <a:off x="0" y="0"/>
          <a:ext cx="1" cy="1"/>
        </a:xfrm>
        <a:custGeom>
          <a:avLst/>
          <a:gdLst/>
          <a:ahLst/>
          <a:cxnLst/>
          <a:rect l="0" t="0" r="0" b="0"/>
          <a:pathLst/>
        </a:custGeom>
        <a:solidFill>
          <a:srgbClr val="887B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ea typeface="ヒラギノ角ゴ Pro W3" pitchFamily="1" charset="-128"/>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
      <a:dk1>
        <a:srgbClr val="808080"/>
      </a:dk1>
      <a:lt1>
        <a:srgbClr val="FFFFFF"/>
      </a:lt1>
      <a:dk2>
        <a:srgbClr val="000000"/>
      </a:dk2>
      <a:lt2>
        <a:srgbClr val="000000"/>
      </a:lt2>
      <a:accent1>
        <a:srgbClr val="887B6F"/>
      </a:accent1>
      <a:accent2>
        <a:srgbClr val="333399"/>
      </a:accent2>
      <a:accent3>
        <a:srgbClr val="AAAAAA"/>
      </a:accent3>
      <a:accent4>
        <a:srgbClr val="DADADA"/>
      </a:accent4>
      <a:accent5>
        <a:srgbClr val="C3BFBB"/>
      </a:accent5>
      <a:accent6>
        <a:srgbClr val="2D2D8A"/>
      </a:accent6>
      <a:hlink>
        <a:srgbClr val="009999"/>
      </a:hlink>
      <a:folHlink>
        <a:srgbClr val="99CC00"/>
      </a:folHlink>
    </a:clrScheme>
    <a:fontScheme name="Office Theme">
      <a:majorFont>
        <a:latin typeface="Arial"/>
        <a:ea typeface="ヒラギノ角ゴ Pro W6"/>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87B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ea typeface="ヒラギノ角ゴ Pro W3" pitchFamily="1" charset="-128"/>
            <a:sym typeface="Arial" charset="0"/>
          </a:defRPr>
        </a:defPPr>
      </a:lstStyle>
    </a:spDef>
    <a:lnDef>
      <a:spPr bwMode="auto">
        <a:xfrm>
          <a:off x="0" y="0"/>
          <a:ext cx="1" cy="1"/>
        </a:xfrm>
        <a:custGeom>
          <a:avLst/>
          <a:gdLst/>
          <a:ahLst/>
          <a:cxnLst/>
          <a:rect l="0" t="0" r="0" b="0"/>
          <a:pathLst/>
        </a:custGeom>
        <a:solidFill>
          <a:srgbClr val="887B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ea typeface="ヒラギノ角ゴ Pro W3" pitchFamily="1" charset="-128"/>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AvoidingSpiritualBurnout</Template>
  <TotalTime>244</TotalTime>
  <Pages>0</Pages>
  <Words>561</Words>
  <Characters>0</Characters>
  <Application>Microsoft Office PowerPoint</Application>
  <PresentationFormat>Произвольный</PresentationFormat>
  <Lines>0</Lines>
  <Paragraphs>110</Paragraphs>
  <Slides>14</Slides>
  <Notes>14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14</vt:i4>
      </vt:variant>
    </vt:vector>
  </HeadingPairs>
  <TitlesOfParts>
    <vt:vector size="25" baseType="lpstr">
      <vt:lpstr>Arial</vt:lpstr>
      <vt:lpstr>Brush Script MT</vt:lpstr>
      <vt:lpstr>Brush Script Std</vt:lpstr>
      <vt:lpstr>Calibri</vt:lpstr>
      <vt:lpstr>FrankRuehl</vt:lpstr>
      <vt:lpstr>Lucida Grande</vt:lpstr>
      <vt:lpstr>ヒラギノ角ゴ Pro W3</vt:lpstr>
      <vt:lpstr>ヒラギノ角ゴ Pro W6</vt:lpstr>
      <vt:lpstr>Office Theme</vt:lpstr>
      <vt:lpstr>1_Office Theme</vt:lpstr>
      <vt:lpstr>2_Office Theme</vt:lpstr>
      <vt:lpstr>Сбалансированный подход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Minnesota Conference of Seventh-day Adventists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BALANCING ACT!</dc:title>
  <dc:creator>cconsuegra</dc:creator>
  <cp:lastModifiedBy>Irina</cp:lastModifiedBy>
  <cp:revision>43</cp:revision>
  <dcterms:created xsi:type="dcterms:W3CDTF">2009-02-10T19:12:30Z</dcterms:created>
  <dcterms:modified xsi:type="dcterms:W3CDTF">2018-06-10T11:42:43Z</dcterms:modified>
</cp:coreProperties>
</file>