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7" r:id="rId2"/>
    <p:sldId id="256" r:id="rId3"/>
    <p:sldId id="273" r:id="rId4"/>
    <p:sldId id="276" r:id="rId5"/>
    <p:sldId id="306" r:id="rId6"/>
    <p:sldId id="305" r:id="rId7"/>
    <p:sldId id="304" r:id="rId8"/>
    <p:sldId id="302" r:id="rId9"/>
    <p:sldId id="279" r:id="rId10"/>
    <p:sldId id="267" r:id="rId11"/>
    <p:sldId id="280" r:id="rId12"/>
    <p:sldId id="278" r:id="rId13"/>
    <p:sldId id="275" r:id="rId14"/>
    <p:sldId id="293" r:id="rId15"/>
    <p:sldId id="292" r:id="rId16"/>
    <p:sldId id="274" r:id="rId17"/>
    <p:sldId id="298" r:id="rId18"/>
    <p:sldId id="297" r:id="rId19"/>
    <p:sldId id="296" r:id="rId20"/>
    <p:sldId id="295" r:id="rId21"/>
    <p:sldId id="294" r:id="rId22"/>
    <p:sldId id="301" r:id="rId23"/>
    <p:sldId id="300" r:id="rId24"/>
    <p:sldId id="299" r:id="rId25"/>
    <p:sldId id="266" r:id="rId26"/>
    <p:sldId id="283" r:id="rId27"/>
    <p:sldId id="287" r:id="rId28"/>
    <p:sldId id="288" r:id="rId29"/>
    <p:sldId id="291" r:id="rId30"/>
    <p:sldId id="290" r:id="rId31"/>
    <p:sldId id="289" r:id="rId32"/>
    <p:sldId id="282" r:id="rId33"/>
    <p:sldId id="281" r:id="rId34"/>
    <p:sldId id="30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594B2-3A86-4CCF-94A6-BB18F637AB12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8ED0-0B5B-4D18-96D7-D7889EC29A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человек, когда его спросили, что такое прощение, дал чудесный ответ: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8ED0-0B5B-4D18-96D7-D7889EC29A5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F35-AE22-4DB0-AE89-C5E9D55C555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10E-AB6D-4454-90F1-B54387C41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F35-AE22-4DB0-AE89-C5E9D55C555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10E-AB6D-4454-90F1-B54387C41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F35-AE22-4DB0-AE89-C5E9D55C555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10E-AB6D-4454-90F1-B54387C41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F35-AE22-4DB0-AE89-C5E9D55C555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10E-AB6D-4454-90F1-B54387C41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F35-AE22-4DB0-AE89-C5E9D55C555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10E-AB6D-4454-90F1-B54387C41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F35-AE22-4DB0-AE89-C5E9D55C555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10E-AB6D-4454-90F1-B54387C41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F35-AE22-4DB0-AE89-C5E9D55C555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10E-AB6D-4454-90F1-B54387C41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F35-AE22-4DB0-AE89-C5E9D55C555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10E-AB6D-4454-90F1-B54387C41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F35-AE22-4DB0-AE89-C5E9D55C555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10E-AB6D-4454-90F1-B54387C41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F35-AE22-4DB0-AE89-C5E9D55C555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10E-AB6D-4454-90F1-B54387C41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F35-AE22-4DB0-AE89-C5E9D55C555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810E-AB6D-4454-90F1-B54387C41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D9F35-AE22-4DB0-AE89-C5E9D55C555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C810E-AB6D-4454-90F1-B54387C41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51216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 меня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6642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Прежде чем уйти и не вернуться! Ты себя в последний раз проверь. Лучше все простить и улыбнуться, Чем захлопнуть перед счастьем дверь!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6944816" cy="18002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Прощения просит не тот кто виноват,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тот кто дорожит отношениями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230425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Уметь прощать нужно так, чтобы во время незначительной ссоры наши старые обиды не давали о себе знать.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22322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человек в этой жизни нуждается в прощении, и каждый в свою очередь, стоит перед выбором – простить или нет?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194421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Простить – это избрать жизнь,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не смерть.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20882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Простить – это отказаться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мстить за себя.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24482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Простить – это дать надежду другому изменить положение вещей.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24482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Простить – это закрыть двери для обиды, горечи и разрушения.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24482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Простить – это значит спасти и помиловать.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24482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Простить – это восстановить в прежнем статусе.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237626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отвечайте злом на зло ,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без пищи распадется...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Лекарство в мире есть одно...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ПРОЩЕНИЕМ зовется.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24482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Простить – это признать, что ты тоже не идеал.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24482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Прощать – это характер самого Бога.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24482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Силу простить можно получить только у Прощающего и Милующего Бога.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2322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сила основана на Его безусловной и вечной любви к человеку.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2322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Простить !!!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выбор уже сделан на Голгофе.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848872" cy="3528392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Семейное счастье</a:t>
            </a:r>
          </a:p>
          <a:p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одном городе, старинном и уютном,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Жили-были по соседству две семьи.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дом – кошмаром абсолютным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Был, другой же – воплощением любви.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7776864" cy="352839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 хозяйка дома, там, где ссоры: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Ты сходи-ка, муж, к соседям, да узнай –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они своих проблем решают горы?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спрячься и себя не выдавай.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7776864" cy="352839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тихонько в дом соседей он заходит –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 лестницу, что на второй этаж.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Наблюдает. А хозяйка – песнь заводит,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надлежащий вид приводит антураж.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7776864" cy="352839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Вытирает вазу, очень дорогую...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 в соседней комнате звонит.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край стола, поспешно и рискуя,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Ставит вазу и в ту сторону бежит.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7776864" cy="352839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 является супруг, в руках газета,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неловко задевает вазу ту...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вернуть уже назад мгновенье это –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осколки превратился чей-то труд.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20882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Великодушен не тот, кто просит прощения, а тот, кто прощает.» Надо уметь прощать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35283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“Что-то будет!”– тот, под лестницей, прикинул.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вошла жена и мужа обняла: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я тому виной, что опрокинул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Вазу, ты,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Прости, любовь моя!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7776864" cy="352839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 тепло свою супругу обнимает,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 ей: – Да ну, что ты? Это ж я –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Подошел к столу, ее не замечая.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что, ты не обвиняй ни в чем себя!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352928" cy="35283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Больно сердце у соседа защемило.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домой. Ему супруга: – Ну? И как?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же так живут они премило?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у нас не получается никак!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568952" cy="3960440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Отвечает, глаз не пряча грустноватых:</a:t>
            </a:r>
          </a:p>
          <a:p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Да, я понял, почему в том доме мир.</a:t>
            </a:r>
          </a:p>
          <a:p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они – друг перед другом виноваты,</a:t>
            </a:r>
          </a:p>
          <a:p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мы – правы, и на том всегда стоим.</a:t>
            </a: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Богданова 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37626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вам кажется, что простить нельзя, вспомните сколько прощено Вам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376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Настоящее великодушие – это, когда прощают неблагодарность 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23762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не боимся сделать человеку больно, оскорбить его, но мы боимся извиниться и попросить прощения…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УЖАСАЮЩАЯ ГОРДОСТЬ!</a:t>
            </a:r>
            <a:endParaRPr 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3060" b="4672"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3762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«Это аромат, который дарит цветок, когда его топчут» 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22322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мы одиноки?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что не научились прощать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605</Words>
  <Application>Microsoft Office PowerPoint</Application>
  <PresentationFormat>Экран (4:3)</PresentationFormat>
  <Paragraphs>78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Vladmir</dc:creator>
  <cp:lastModifiedBy>Akseniya Liberanskaya</cp:lastModifiedBy>
  <cp:revision>26</cp:revision>
  <dcterms:created xsi:type="dcterms:W3CDTF">2013-01-01T19:57:26Z</dcterms:created>
  <dcterms:modified xsi:type="dcterms:W3CDTF">2013-10-07T10:41:36Z</dcterms:modified>
</cp:coreProperties>
</file>