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7" r:id="rId4"/>
    <p:sldId id="258" r:id="rId5"/>
    <p:sldId id="261" r:id="rId6"/>
    <p:sldId id="262" r:id="rId7"/>
    <p:sldId id="267" r:id="rId8"/>
    <p:sldId id="266" r:id="rId9"/>
    <p:sldId id="265" r:id="rId10"/>
    <p:sldId id="264" r:id="rId11"/>
    <p:sldId id="270" r:id="rId12"/>
    <p:sldId id="269" r:id="rId13"/>
    <p:sldId id="268" r:id="rId14"/>
    <p:sldId id="274" r:id="rId15"/>
    <p:sldId id="273" r:id="rId16"/>
    <p:sldId id="272" r:id="rId17"/>
    <p:sldId id="271" r:id="rId18"/>
    <p:sldId id="275" r:id="rId19"/>
    <p:sldId id="276" r:id="rId20"/>
    <p:sldId id="277" r:id="rId21"/>
    <p:sldId id="281" r:id="rId22"/>
    <p:sldId id="280" r:id="rId23"/>
    <p:sldId id="283" r:id="rId24"/>
    <p:sldId id="25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32" autoAdjust="0"/>
  </p:normalViewPr>
  <p:slideViewPr>
    <p:cSldViewPr>
      <p:cViewPr varScale="1">
        <p:scale>
          <a:sx n="50" d="100"/>
          <a:sy n="50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5199-3D7B-47EC-AD94-19D4B6FA6C1C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D0CF3-5CB8-4901-AFDF-064BF6898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srgbClr val="FF3399"/>
                </a:solidFill>
              </a:rPr>
              <a:t>Как это может быть? Значит ли это, что при святой жене муж автоматически пред Богом тоже становится святым? Как это освящение происходит на практике?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Как вы думаете, что все которые с ней были, она их силой затащила, или они сами пришли потому, что уже верили, что это им надо.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Бог посылает человеку свидетельства, ситуации, мысли, верующих людей, чтобы услышал о Боге, покаялся и обратился к Нему. Свободу воли или выбора никто не отнимает.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FF3399"/>
                </a:solidFill>
              </a:rPr>
              <a:t>Дело </a:t>
            </a:r>
            <a:r>
              <a:rPr lang="ru-RU" sz="1200" b="1" dirty="0" err="1" smtClean="0">
                <a:solidFill>
                  <a:srgbClr val="FF3399"/>
                </a:solidFill>
              </a:rPr>
              <a:t>втом,что</a:t>
            </a:r>
            <a:r>
              <a:rPr lang="ru-RU" sz="1200" b="1" dirty="0" smtClean="0">
                <a:solidFill>
                  <a:srgbClr val="FF3399"/>
                </a:solidFill>
              </a:rPr>
              <a:t> Господь </a:t>
            </a:r>
            <a:r>
              <a:rPr lang="ru-RU" sz="1200" b="1" dirty="0" err="1" smtClean="0">
                <a:solidFill>
                  <a:srgbClr val="FF3399"/>
                </a:solidFill>
              </a:rPr>
              <a:t>говорит,что</a:t>
            </a:r>
            <a:r>
              <a:rPr lang="ru-RU" sz="1200" b="1" dirty="0" smtClean="0">
                <a:solidFill>
                  <a:srgbClr val="FF3399"/>
                </a:solidFill>
              </a:rPr>
              <a:t> верующий-это свет и соль </a:t>
            </a:r>
            <a:r>
              <a:rPr lang="ru-RU" sz="1200" b="1" dirty="0" err="1" smtClean="0">
                <a:solidFill>
                  <a:srgbClr val="FF3399"/>
                </a:solidFill>
              </a:rPr>
              <a:t>миру.Так</a:t>
            </a:r>
            <a:r>
              <a:rPr lang="ru-RU" sz="1200" b="1" dirty="0" smtClean="0">
                <a:solidFill>
                  <a:srgbClr val="FF3399"/>
                </a:solidFill>
              </a:rPr>
              <a:t> </a:t>
            </a:r>
            <a:r>
              <a:rPr lang="ru-RU" sz="1200" b="1" dirty="0" err="1" smtClean="0">
                <a:solidFill>
                  <a:srgbClr val="FF3399"/>
                </a:solidFill>
              </a:rPr>
              <a:t>что,если</a:t>
            </a:r>
            <a:r>
              <a:rPr lang="ru-RU" sz="1200" b="1" dirty="0" smtClean="0">
                <a:solidFill>
                  <a:srgbClr val="FF3399"/>
                </a:solidFill>
              </a:rPr>
              <a:t> один из верующих супругов будет служить другому светом и </a:t>
            </a:r>
            <a:r>
              <a:rPr lang="ru-RU" sz="1200" b="1" dirty="0" err="1" smtClean="0">
                <a:solidFill>
                  <a:srgbClr val="FF3399"/>
                </a:solidFill>
              </a:rPr>
              <a:t>солью,то</a:t>
            </a:r>
            <a:r>
              <a:rPr lang="ru-RU" sz="1200" b="1" dirty="0" smtClean="0">
                <a:solidFill>
                  <a:srgbClr val="FF3399"/>
                </a:solidFill>
              </a:rPr>
              <a:t> у неверующего не будет повода ко греху и тем самым верующий из </a:t>
            </a:r>
            <a:r>
              <a:rPr lang="ru-RU" sz="1200" b="1" dirty="0" err="1" smtClean="0">
                <a:solidFill>
                  <a:srgbClr val="FF3399"/>
                </a:solidFill>
              </a:rPr>
              <a:t>супрукгов</a:t>
            </a:r>
            <a:r>
              <a:rPr lang="ru-RU" sz="1200" b="1" dirty="0" smtClean="0">
                <a:solidFill>
                  <a:srgbClr val="FF3399"/>
                </a:solidFill>
              </a:rPr>
              <a:t> приобретает другого(неверующего)для </a:t>
            </a:r>
            <a:r>
              <a:rPr lang="ru-RU" sz="1200" b="1" dirty="0" err="1" smtClean="0">
                <a:solidFill>
                  <a:srgbClr val="FF3399"/>
                </a:solidFill>
              </a:rPr>
              <a:t>Господа.А</a:t>
            </a:r>
            <a:r>
              <a:rPr lang="ru-RU" sz="1200" b="1" dirty="0" smtClean="0">
                <a:solidFill>
                  <a:srgbClr val="FF3399"/>
                </a:solidFill>
              </a:rPr>
              <a:t> о </a:t>
            </a:r>
            <a:r>
              <a:rPr lang="ru-RU" sz="1200" b="1" dirty="0" err="1" smtClean="0">
                <a:solidFill>
                  <a:srgbClr val="FF3399"/>
                </a:solidFill>
              </a:rPr>
              <a:t>том,какими</a:t>
            </a:r>
            <a:r>
              <a:rPr lang="ru-RU" sz="1200" b="1" dirty="0" smtClean="0">
                <a:solidFill>
                  <a:srgbClr val="FF3399"/>
                </a:solidFill>
              </a:rPr>
              <a:t> должны быть муж и жена написано в слове </a:t>
            </a:r>
            <a:r>
              <a:rPr lang="ru-RU" sz="1200" b="1" dirty="0" err="1" smtClean="0">
                <a:solidFill>
                  <a:srgbClr val="FF3399"/>
                </a:solidFill>
              </a:rPr>
              <a:t>Божием.И</a:t>
            </a:r>
            <a:r>
              <a:rPr lang="ru-RU" sz="1200" b="1" dirty="0" smtClean="0">
                <a:solidFill>
                  <a:srgbClr val="FF3399"/>
                </a:solidFill>
              </a:rPr>
              <a:t> еще </a:t>
            </a:r>
            <a:r>
              <a:rPr lang="ru-RU" sz="1200" b="1" dirty="0" err="1" smtClean="0">
                <a:solidFill>
                  <a:srgbClr val="FF3399"/>
                </a:solidFill>
              </a:rPr>
              <a:t>написано,что</a:t>
            </a:r>
            <a:r>
              <a:rPr lang="ru-RU" sz="1200" b="1" dirty="0" smtClean="0">
                <a:solidFill>
                  <a:srgbClr val="FF3399"/>
                </a:solidFill>
              </a:rPr>
              <a:t> муж глава и не </a:t>
            </a:r>
            <a:r>
              <a:rPr lang="ru-RU" sz="1200" b="1" dirty="0" err="1" smtClean="0">
                <a:solidFill>
                  <a:srgbClr val="FF3399"/>
                </a:solidFill>
              </a:rPr>
              <a:t>написано,что</a:t>
            </a:r>
            <a:r>
              <a:rPr lang="ru-RU" sz="1200" b="1" dirty="0" smtClean="0">
                <a:solidFill>
                  <a:srgbClr val="FF3399"/>
                </a:solidFill>
              </a:rPr>
              <a:t> только верующий </a:t>
            </a:r>
            <a:r>
              <a:rPr lang="ru-RU" sz="1200" b="1" dirty="0" err="1" smtClean="0">
                <a:solidFill>
                  <a:srgbClr val="FF3399"/>
                </a:solidFill>
              </a:rPr>
              <a:t>глава,но-муж</a:t>
            </a:r>
            <a:r>
              <a:rPr lang="ru-RU" sz="1200" b="1" dirty="0" smtClean="0">
                <a:solidFill>
                  <a:srgbClr val="FF3399"/>
                </a:solidFill>
              </a:rPr>
              <a:t> глава </a:t>
            </a:r>
            <a:r>
              <a:rPr lang="ru-RU" sz="1200" b="1" dirty="0" err="1" smtClean="0">
                <a:solidFill>
                  <a:srgbClr val="FF3399"/>
                </a:solidFill>
              </a:rPr>
              <a:t>жены.Значит,поступать</a:t>
            </a:r>
            <a:r>
              <a:rPr lang="ru-RU" sz="1200" b="1" dirty="0" smtClean="0">
                <a:solidFill>
                  <a:srgbClr val="FF3399"/>
                </a:solidFill>
              </a:rPr>
              <a:t> по слову Божию должна жена по отношению к неверующему </a:t>
            </a:r>
            <a:r>
              <a:rPr lang="ru-RU" sz="1200" b="1" dirty="0" err="1" smtClean="0">
                <a:solidFill>
                  <a:srgbClr val="FF3399"/>
                </a:solidFill>
              </a:rPr>
              <a:t>мужу.Если</a:t>
            </a:r>
            <a:r>
              <a:rPr lang="ru-RU" sz="1200" b="1" dirty="0" smtClean="0">
                <a:solidFill>
                  <a:srgbClr val="FF3399"/>
                </a:solidFill>
              </a:rPr>
              <a:t> в семье </a:t>
            </a:r>
            <a:r>
              <a:rPr lang="ru-RU" sz="1200" b="1" dirty="0" err="1" smtClean="0">
                <a:solidFill>
                  <a:srgbClr val="FF3399"/>
                </a:solidFill>
              </a:rPr>
              <a:t>есмть</a:t>
            </a:r>
            <a:r>
              <a:rPr lang="ru-RU" sz="1200" b="1" dirty="0" smtClean="0">
                <a:solidFill>
                  <a:srgbClr val="FF3399"/>
                </a:solidFill>
              </a:rPr>
              <a:t> верующий из </a:t>
            </a:r>
            <a:r>
              <a:rPr lang="ru-RU" sz="1200" b="1" dirty="0" err="1" smtClean="0">
                <a:solidFill>
                  <a:srgbClr val="FF3399"/>
                </a:solidFill>
              </a:rPr>
              <a:t>супругов,то</a:t>
            </a:r>
            <a:r>
              <a:rPr lang="ru-RU" sz="1200" b="1" dirty="0" smtClean="0">
                <a:solidFill>
                  <a:srgbClr val="FF3399"/>
                </a:solidFill>
              </a:rPr>
              <a:t> на нем и лежит ответственность перед Богом за семью.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уж это не смотреть снизу вверх. Может я как-то не так понимаю это выражение, но частенько слышу его, и под соусом какого-то раболепства.</a:t>
            </a:r>
          </a:p>
          <a:p>
            <a:r>
              <a:rPr lang="ru-RU" dirty="0" smtClean="0"/>
              <a:t>Мужчин часто раздражает такое вот "смиренное послушание" .Почему нельзя уважать мужа и при этом оставаться союзником ему , а не прислужницей.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Ведь проявляя неуважение к себе, вы показываете мужу что он живет с жалкой недостойно уважения женщиной..., а это прямое унижение мужчины...</a:t>
            </a:r>
          </a:p>
          <a:p>
            <a:r>
              <a:rPr lang="ru-RU" dirty="0" smtClean="0"/>
              <a:t> Вот такой вот замкнутый круг. Бог откроет истинное уважение к мужу и почтение к нему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кажется, что ему все равно, а сами они за нами смотрят и все </a:t>
            </a:r>
            <a:r>
              <a:rPr lang="ru-RU" dirty="0" err="1" smtClean="0"/>
              <a:t>все</a:t>
            </a:r>
            <a:r>
              <a:rPr lang="ru-RU" dirty="0" smtClean="0"/>
              <a:t> подмечают. Так что </a:t>
            </a:r>
            <a:r>
              <a:rPr lang="ru-RU" dirty="0" err="1" smtClean="0"/>
              <a:t>сосредоточтесь</a:t>
            </a:r>
            <a:r>
              <a:rPr lang="ru-RU" dirty="0" smtClean="0"/>
              <a:t> на своих отношениях с Богом, а с мужем Господь как </a:t>
            </a:r>
            <a:r>
              <a:rPr lang="ru-RU" dirty="0" err="1" smtClean="0"/>
              <a:t>нибудь</a:t>
            </a:r>
            <a:r>
              <a:rPr lang="ru-RU" dirty="0" smtClean="0"/>
              <a:t> и сам разберется.  Так что вам, женам неверующих молиться и в Боге пребывать еще больше надо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. </a:t>
            </a:r>
            <a:r>
              <a:rPr lang="ru-RU" sz="1200" dirty="0" err="1" smtClean="0"/>
              <a:t>Икак</a:t>
            </a:r>
            <a:r>
              <a:rPr lang="ru-RU" sz="1200" dirty="0" smtClean="0"/>
              <a:t> порой бывает трудно быть смиреной и послушной женой ,  когда муж вынуждает на грубость или на неповиновение .</a:t>
            </a:r>
          </a:p>
          <a:p>
            <a:r>
              <a:rPr lang="ru-RU" sz="1200" dirty="0" smtClean="0"/>
              <a:t>Не давно я прочитала статью в которой говорилось о любви жены к мужу . Что бы муж любил жену , жена должна уважительно относится к мужу и смотреть на него снизу вверх , а не наоборот , и тогда муж видя смирение и уважение жены захочет узнать Того ,  В кого верит жена . Это трудно исполнить , но с молитвой и верой в Спасителя мы все можем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 Если приходят мысли, что это невозможно, не верьте, даже если всё очень плохо - у нас есть Божье обетование. </a:t>
            </a:r>
          </a:p>
          <a:p>
            <a:r>
              <a:rPr lang="ru-RU" dirty="0" smtClean="0"/>
              <a:t>Во Имя Иисуса Христа, запрещать дьяволу ослеплять ум ещё не уверовавшего супруга (от духовной войны никуда не уйдёшь).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Никогда не опускайте руки, не пытайтесь заставлять, потому что по нашим молитвам Бог проводит большую подготовительную работу в разуме и в сердце неверующего человека, чтобы сделать его способным принять Слово Божье.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0CF3-5CB8-4901-AFDF-064BF689814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beranskaya\Documents\Открытки с пож\69185222_1294925583_0234658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b="1" dirty="0" smtClean="0"/>
              <a:t>(1Кор.7:12-17)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32048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12 Прочим же я говорю, а не Господь: если какой брат имеет жену неверующую, и она согласна жить с ним, то он не должен оставлять ее; </a:t>
            </a:r>
            <a:b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13 и жена, которая имеет мужа неверующего, и он согласен жить с нею, не должна оставлять его. </a:t>
            </a:r>
            <a:b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14 Ибо неверующий муж освящается женою верующею, и жена неверующая освящается мужем верующим. Иначе дети ваши были бы нечисты, а теперь святы. </a:t>
            </a:r>
            <a:b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15 Если же неверующий [хочет] развестись, пусть разводится; брат или сестра в таких [случаях] не связаны; к миру призвал нас Господь. </a:t>
            </a:r>
            <a:b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16 Почему ты знаешь, жена, не спасешь ли мужа? Или ты, муж, почему знаешь, не спасешь ли жены? </a:t>
            </a:r>
            <a:b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17 Только каждый поступай так, как Бог ему определил, и каждый, как Господь призвал. Так я повелеваю по всем церквам. 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Коринфянам 7 : 14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Научиться познавать волю Божью можно только через личное общение с Богом.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Коринфянам 7 : 14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32179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А верующая жена и может стать той ступенькой, которая приблизит грешника к Богу. Сначала ненамного, а там, глядишь, всё ближе и ближе.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Иисус Навин,6:24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39248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600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24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Раав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же блудницу и дом отца ее и всех, которые у нее [были], Иисус оставил в живых , и она живет среди Израиля до сего дня , потому что она укрыла посланных , которых посылал Иисус для высмотрения Иерихона .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Коринфянам 7 : 14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2132856"/>
            <a:ext cx="6400800" cy="32179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sz="3500" b="1" dirty="0" err="1" smtClean="0">
                <a:solidFill>
                  <a:schemeClr val="accent6">
                    <a:lumMod val="50000"/>
                  </a:schemeClr>
                </a:solidFill>
              </a:rPr>
              <a:t>Раав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 получила по вере </a:t>
            </a:r>
          </a:p>
          <a:p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(Иисус Навин 2:9-11; Евр.11-31), </a:t>
            </a:r>
          </a:p>
          <a:p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Божьи обетования срабатывают всегда, если только мы тверды и непоколебимы в вере.</a:t>
            </a:r>
          </a:p>
          <a:p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 "Ибо без веры Богу угодить невозможно".</a:t>
            </a:r>
            <a:endParaRPr lang="ru-RU" sz="35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Коринфянам 7 : 14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У Бога воля человека с самого начала была неприкосновенной. Он так выбрал сему быть.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Коринфянам 7 : 14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Благоволение Божье на семью приходит не без заступнической молитвы верующего за своих домашних.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6984776" cy="194421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Павел пишет - не спасет ли жена мужа...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465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Вот недопонимаю я в чем смирение "смотреть на него снизу вверх " ??? уважительно относится надо не только к мужу, а приобретать таковое отношение ко всем людям и  в частности к себе.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473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"когда муж вынуждает на грубости" .... грубить необязательно, но дать понять что что-то неприемлемо НАДО!!! И поверьте, муж оценит не только уважение к себе, но и уважение ваше к себе.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iberanskaya\Documents\Открытки с пож\64200881_49005577_5fafd02260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486400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3399"/>
                </a:solidFill>
              </a:rPr>
              <a:t>Неверующий муж освящается женой верующей.</a:t>
            </a:r>
            <a:endParaRPr lang="ru-RU" b="1" i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Коринфянам 7 : 14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Не надо насильно мужа никуда тащить.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Коринфянам 7 : 14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Молитесь и верьте что всемогущий Бог Явит ему Свою милость и он спасется .Что с вашей стороны старайтесь делать все что от вас зависит 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ыть женой неверующего мужа с одной стороны это испытание , с другой стороны это возможность научиться смиренномудрию и приобрести мужа для  Царствия Божия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Коринфянам 7 : 14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Благоволение Божье на семью приходит не без заступнической молитвы верующего за своих домашних.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iberanskaya\Documents\Открытки с пож\69185250_1294926138_023465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beranskaya\Documents\Открытки с пож\69185252_1294926173_0234658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Коринфянам 7 : 14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r>
              <a:rPr lang="ru-RU" sz="3500" b="1" i="1" dirty="0" smtClean="0">
                <a:solidFill>
                  <a:srgbClr val="FF3399"/>
                </a:solidFill>
              </a:rPr>
              <a:t>Неверующий муж освящается женой верующей.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3399"/>
                </a:solidFill>
              </a:rPr>
              <a:t>Глядя на праведную жену, под влиянием её поведения, муж может  уверовать, то есть </a:t>
            </a:r>
            <a:r>
              <a:rPr lang="ru-RU" sz="4000" b="1" dirty="0" err="1" smtClean="0">
                <a:solidFill>
                  <a:srgbClr val="FF3399"/>
                </a:solidFill>
              </a:rPr>
              <a:t>освятиться</a:t>
            </a:r>
            <a:r>
              <a:rPr lang="ru-RU" sz="4000" b="1" dirty="0" smtClean="0">
                <a:solidFill>
                  <a:srgbClr val="FF3399"/>
                </a:solidFill>
              </a:rPr>
              <a:t>.</a:t>
            </a:r>
            <a:endParaRPr lang="ru-RU" sz="40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Коринфянам 7 : 14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 Библии есть обетование: " веруй в Господа Иисуса Христа, и спасёшься ты и весь дом твой".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288032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Во-первых молитва о том, чтобы Бог даровал покаяние мужу или жене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194421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И, конечно же, чистая жизнь уверовавшей половинки.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beranskaya\Documents\Открытки с пож\69185246_1294926086_0234658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2125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сть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обетование: " веруй в Господа Иисуса Христа, и спасёшься ты и весь дом твой".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824</Words>
  <Application>Microsoft Office PowerPoint</Application>
  <PresentationFormat>Экран (4:3)</PresentationFormat>
  <Paragraphs>70</Paragraphs>
  <Slides>24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Неверующий муж освящается женой верующей.</vt:lpstr>
      <vt:lpstr>Слайд 3</vt:lpstr>
      <vt:lpstr>1 Коринфянам 7 : 14</vt:lpstr>
      <vt:lpstr>Слайд 5</vt:lpstr>
      <vt:lpstr>1 Коринфянам 7 : 14</vt:lpstr>
      <vt:lpstr>Слайд 7</vt:lpstr>
      <vt:lpstr>Слайд 8</vt:lpstr>
      <vt:lpstr>Слайд 9</vt:lpstr>
      <vt:lpstr>(1Кор.7:12-17)</vt:lpstr>
      <vt:lpstr>1 Коринфянам 7 : 14</vt:lpstr>
      <vt:lpstr>1 Коринфянам 7 : 14</vt:lpstr>
      <vt:lpstr>Иисус Навин,6:24 </vt:lpstr>
      <vt:lpstr>1 Коринфянам 7 : 14</vt:lpstr>
      <vt:lpstr>1 Коринфянам 7 : 14</vt:lpstr>
      <vt:lpstr>1 Коринфянам 7 : 14</vt:lpstr>
      <vt:lpstr>Слайд 17</vt:lpstr>
      <vt:lpstr>Слайд 18</vt:lpstr>
      <vt:lpstr>Слайд 19</vt:lpstr>
      <vt:lpstr>1 Коринфянам 7 : 14</vt:lpstr>
      <vt:lpstr>1 Коринфянам 7 : 14</vt:lpstr>
      <vt:lpstr>Слайд 22</vt:lpstr>
      <vt:lpstr>1 Коринфянам 7 : 14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Akseniya Liberanskaya</dc:creator>
  <cp:lastModifiedBy>Akseniya Liberanskaya</cp:lastModifiedBy>
  <cp:revision>19</cp:revision>
  <dcterms:created xsi:type="dcterms:W3CDTF">2012-11-13T11:28:28Z</dcterms:created>
  <dcterms:modified xsi:type="dcterms:W3CDTF">2014-05-05T03:28:50Z</dcterms:modified>
</cp:coreProperties>
</file>