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8" r:id="rId8"/>
    <p:sldId id="269" r:id="rId9"/>
    <p:sldId id="270" r:id="rId10"/>
    <p:sldId id="273" r:id="rId11"/>
    <p:sldId id="274" r:id="rId12"/>
    <p:sldId id="277" r:id="rId13"/>
    <p:sldId id="278" r:id="rId14"/>
    <p:sldId id="279" r:id="rId15"/>
    <p:sldId id="280" r:id="rId16"/>
    <p:sldId id="283" r:id="rId17"/>
    <p:sldId id="285" r:id="rId18"/>
    <p:sldId id="286" r:id="rId19"/>
    <p:sldId id="287" r:id="rId20"/>
    <p:sldId id="281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CC"/>
    <a:srgbClr val="006600"/>
    <a:srgbClr val="FFCC00"/>
    <a:srgbClr val="660033"/>
    <a:srgbClr val="990000"/>
    <a:srgbClr val="CC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1" autoAdjust="0"/>
  </p:normalViewPr>
  <p:slideViewPr>
    <p:cSldViewPr>
      <p:cViewPr varScale="1">
        <p:scale>
          <a:sx n="60" d="100"/>
          <a:sy n="60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F18DA-A5D2-4F4D-8472-6A3C80FBF4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6C05-3DAF-412E-82CE-075721EEC1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C78C-4AAF-4E3A-AAE3-0D163A8CE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6201BF-E323-4A13-8CAC-01DD4D9F9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6BE5E7-2CC7-4230-AAC5-1D8169AE5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09A6-B321-445A-BE69-EAB32FF58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624D6-077D-4BC9-BA70-A00DBC3C1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319C9-ACD4-4F9B-8DDD-4A067AEE7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70C8-E928-4EBF-A189-546E3D520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0DE4D-2C29-4CB2-A7E4-310AD5B22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39743-13A2-4219-AD63-2F3132EE4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360E-6D4B-48DD-9FA9-2E7F3A4175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B62D-CA65-4D0A-9126-1F06F2F6A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A17713-94A0-44DC-80E0-F7AC3DEAB6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\JESUS2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QT_VIDEO\DIVORCE.MO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207375" cy="2501900"/>
          </a:xfrm>
          <a:solidFill>
            <a:srgbClr val="66FFCC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r>
              <a:rPr lang="ru-RU" sz="6000" b="1"/>
              <a:t>Наше истинное «Я»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708275"/>
            <a:ext cx="6400800" cy="1079500"/>
          </a:xfrm>
          <a:solidFill>
            <a:srgbClr val="FF66FF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r>
              <a:rPr lang="ru-RU" sz="4400" b="1"/>
              <a:t>Знаем ли мы себя?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39975" y="400526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53" name="Picture 5" descr="tw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00438"/>
            <a:ext cx="4559300" cy="31273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2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8280400" cy="5984875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5229225"/>
            <a:ext cx="7991475" cy="1296988"/>
          </a:xfrm>
        </p:spPr>
        <p:txBody>
          <a:bodyPr/>
          <a:lstStyle/>
          <a:p>
            <a:r>
              <a:rPr lang="ru-RU" sz="3600" b="1"/>
              <a:t>Внешняя сторона личности</a:t>
            </a:r>
          </a:p>
          <a:p>
            <a:r>
              <a:rPr lang="ru-RU" sz="3600" b="1"/>
              <a:t>Подлинная сущность личности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/>
              <a:t>Что такое кризис личности?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Кто я?</a:t>
            </a:r>
          </a:p>
          <a:p>
            <a:pPr>
              <a:lnSpc>
                <a:spcPct val="80000"/>
              </a:lnSpc>
            </a:pPr>
            <a:r>
              <a:rPr lang="ru-RU" sz="2400" b="1"/>
              <a:t>Во что я верю?</a:t>
            </a:r>
          </a:p>
          <a:p>
            <a:pPr>
              <a:lnSpc>
                <a:spcPct val="80000"/>
              </a:lnSpc>
            </a:pPr>
            <a:r>
              <a:rPr lang="ru-RU" sz="2400" b="1"/>
              <a:t>На какие ценности следует ориентироваться?</a:t>
            </a:r>
          </a:p>
          <a:p>
            <a:pPr>
              <a:lnSpc>
                <a:spcPct val="80000"/>
              </a:lnSpc>
            </a:pPr>
            <a:r>
              <a:rPr lang="ru-RU" sz="2400" b="1"/>
              <a:t>Чего я хочу от жизни?</a:t>
            </a:r>
          </a:p>
          <a:p>
            <a:pPr>
              <a:lnSpc>
                <a:spcPct val="80000"/>
              </a:lnSpc>
            </a:pPr>
            <a:endParaRPr lang="ru-RU" sz="2400" b="1"/>
          </a:p>
          <a:p>
            <a:pPr>
              <a:lnSpc>
                <a:spcPct val="80000"/>
              </a:lnSpc>
            </a:pPr>
            <a:endParaRPr lang="ru-RU" sz="24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/>
              <a:t>    </a:t>
            </a:r>
            <a:r>
              <a:rPr lang="ru-RU" i="1"/>
              <a:t>«Глупость – радость для малоумного, а человек разумный идет прямою дорогою»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/>
              <a:t>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i="1"/>
              <a:t>                                                       </a:t>
            </a:r>
            <a:r>
              <a:rPr lang="ru-RU" sz="1800" b="1" i="1"/>
              <a:t>(Пр.15:21)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3608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809750" y="119697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6872" name="Picture 8" descr="орел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620713"/>
            <a:ext cx="2314575" cy="1595437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/>
              <a:t>СИМПТОМЫ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Внутренние эмоциональные конфликты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/>
              <a:t>«Доколе мне слагать советы в душе моей, скорбь в сердце моем день и ночь?» (Пс.12:3)</a:t>
            </a:r>
          </a:p>
          <a:p>
            <a:pPr>
              <a:lnSpc>
                <a:spcPct val="90000"/>
              </a:lnSpc>
            </a:pPr>
            <a:r>
              <a:rPr lang="ru-RU" b="1"/>
              <a:t>Определенные отклонения в поведении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/>
              <a:t>«Человек с двоящимися мыслями не тверд во всех путях своих» (Иак.1:8)</a:t>
            </a:r>
          </a:p>
          <a:p>
            <a:pPr>
              <a:lnSpc>
                <a:spcPct val="90000"/>
              </a:lnSpc>
            </a:pPr>
            <a:endParaRPr lang="ru-RU" b="1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3619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36725" y="981075"/>
            <a:ext cx="458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0968" name="Picture 8" descr="EAGLEBI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724400"/>
            <a:ext cx="2376487" cy="17653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ou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r>
              <a:rPr lang="ru-RU" sz="4000" b="1">
                <a:solidFill>
                  <a:schemeClr val="bg1"/>
                </a:solidFill>
              </a:rPr>
              <a:t>Мы – потомки Авраама</a:t>
            </a:r>
          </a:p>
          <a:p>
            <a:endParaRPr lang="ru-RU" sz="2800" b="1">
              <a:solidFill>
                <a:schemeClr val="bg1"/>
              </a:solidFill>
            </a:endParaRPr>
          </a:p>
          <a:p>
            <a:endParaRPr lang="ru-RU" sz="2800" b="1">
              <a:solidFill>
                <a:schemeClr val="bg1"/>
              </a:solidFill>
            </a:endParaRPr>
          </a:p>
          <a:p>
            <a:endParaRPr lang="ru-RU" sz="2800" b="1">
              <a:solidFill>
                <a:schemeClr val="bg1"/>
              </a:solidFill>
            </a:endParaRPr>
          </a:p>
          <a:p>
            <a:endParaRPr lang="ru-RU" sz="2800" b="1">
              <a:solidFill>
                <a:schemeClr val="bg1"/>
              </a:solidFill>
            </a:endParaRPr>
          </a:p>
          <a:p>
            <a:endParaRPr lang="ru-RU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3600" b="1" i="1">
                <a:solidFill>
                  <a:srgbClr val="FF9933"/>
                </a:solidFill>
              </a:rPr>
              <a:t>«Как в Аврааме все умирают…»</a:t>
            </a:r>
          </a:p>
          <a:p>
            <a:endParaRPr lang="ru-RU" sz="3600" b="1" i="1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ПРИЧИНЫ: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G07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18488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3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40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40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40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000" b="1">
                <a:solidFill>
                  <a:schemeClr val="bg1"/>
                </a:solidFill>
              </a:rPr>
              <a:t>Семья Христова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chemeClr val="bg1"/>
                </a:solidFill>
              </a:rPr>
              <a:t>«…так во Христе все оживут»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JESUS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257675" y="4581525"/>
            <a:ext cx="4587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184650" y="1557338"/>
            <a:ext cx="458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95288" y="4797425"/>
            <a:ext cx="79930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CC3300"/>
                </a:solidFill>
              </a:rPr>
              <a:t>Жить во Христе – значит быть наследником всего того, что олицетворяет Он</a:t>
            </a:r>
          </a:p>
          <a:p>
            <a:pPr algn="ctr">
              <a:spcBef>
                <a:spcPct val="50000"/>
              </a:spcBef>
            </a:pPr>
            <a:endParaRPr lang="ru-RU" sz="40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3609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53255" name="Picture 7" descr="орел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33375"/>
            <a:ext cx="2592388" cy="1944688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o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3" name="Picture 7" descr="Орел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916113"/>
            <a:ext cx="4038600" cy="30289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EAGL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36825"/>
            <a:ext cx="4038600" cy="2651125"/>
          </a:xfrm>
          <a:noFill/>
          <a:ln/>
        </p:spPr>
      </p:pic>
      <p:sp>
        <p:nvSpPr>
          <p:cNvPr id="31757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cci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i="1"/>
              <a:t>«Итак, кто во Христе, тот новое творение: прежнее прошло, и ныне, как видите, все стало новым!» </a:t>
            </a:r>
          </a:p>
          <a:p>
            <a:pPr>
              <a:buFontTx/>
              <a:buNone/>
            </a:pPr>
            <a:r>
              <a:rPr lang="ru-RU" sz="5400" i="1"/>
              <a:t>                   </a:t>
            </a:r>
            <a:r>
              <a:rPr lang="ru-RU" i="1"/>
              <a:t>(2Кор.5:17 нов.пер.)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КТО ВЫ?</a:t>
            </a:r>
            <a:br>
              <a:rPr lang="ru-RU" sz="4000"/>
            </a:br>
            <a:endParaRPr lang="ru-RU" sz="4000"/>
          </a:p>
        </p:txBody>
      </p:sp>
      <p:pic>
        <p:nvPicPr>
          <p:cNvPr id="10244" name="Picture 4" descr="O00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ln/>
        </p:spPr>
      </p:pic>
      <p:pic>
        <p:nvPicPr>
          <p:cNvPr id="10246" name="DIVORCE.MO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667500" y="2692400"/>
            <a:ext cx="0" cy="0"/>
          </a:xfrm>
          <a:ln/>
        </p:spPr>
      </p:pic>
      <p:pic>
        <p:nvPicPr>
          <p:cNvPr id="10248" name="DIVORCE.MOV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268413"/>
            <a:ext cx="3816350" cy="2971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D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/>
              <a:t>   </a:t>
            </a:r>
            <a:r>
              <a:rPr lang="ru-RU" sz="6000" i="1"/>
              <a:t>«Ибо ты устроил внутренности мои, и соткал меня во чреве матери моей»</a:t>
            </a:r>
          </a:p>
          <a:p>
            <a:pPr algn="ctr">
              <a:buFontTx/>
              <a:buNone/>
            </a:pPr>
            <a:r>
              <a:rPr lang="ru-RU" sz="6000" i="1"/>
              <a:t>                         </a:t>
            </a:r>
            <a:r>
              <a:rPr lang="ru-RU" sz="4800" i="1"/>
              <a:t>(Пс.138:13)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ru-RU"/>
              <a:t>Что такое личность?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r>
              <a:rPr lang="ru-RU" sz="3600"/>
              <a:t>Это свойства конкретного человека</a:t>
            </a:r>
          </a:p>
          <a:p>
            <a:r>
              <a:rPr lang="ru-RU" sz="3600"/>
              <a:t>Черты характера, поведение</a:t>
            </a:r>
          </a:p>
        </p:txBody>
      </p:sp>
      <p:pic>
        <p:nvPicPr>
          <p:cNvPr id="21508" name="Picture 4" descr="Man w head in han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412875"/>
            <a:ext cx="4679950" cy="37496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203</Words>
  <Application>Microsoft Office PowerPoint</Application>
  <PresentationFormat>Экран (4:3)</PresentationFormat>
  <Paragraphs>46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Оформление по умолчанию</vt:lpstr>
      <vt:lpstr>Наше истинное «Я»</vt:lpstr>
      <vt:lpstr>Слайд 2</vt:lpstr>
      <vt:lpstr>Слайд 3</vt:lpstr>
      <vt:lpstr>Слайд 4</vt:lpstr>
      <vt:lpstr>Слайд 5</vt:lpstr>
      <vt:lpstr>КТО ВЫ? </vt:lpstr>
      <vt:lpstr>Слайд 7</vt:lpstr>
      <vt:lpstr>Слайд 8</vt:lpstr>
      <vt:lpstr>Что такое личность?</vt:lpstr>
      <vt:lpstr>Слайд 10</vt:lpstr>
      <vt:lpstr>Что такое кризис личности?</vt:lpstr>
      <vt:lpstr>Слайд 12</vt:lpstr>
      <vt:lpstr>СИМПТОМЫ</vt:lpstr>
      <vt:lpstr>Слайд 14</vt:lpstr>
      <vt:lpstr>ПРИЧИНЫ: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истинное «Я»</dc:title>
  <dc:creator>OTT</dc:creator>
  <cp:lastModifiedBy>Akseniya Liberanskaya</cp:lastModifiedBy>
  <cp:revision>4</cp:revision>
  <dcterms:created xsi:type="dcterms:W3CDTF">2004-01-01T03:55:08Z</dcterms:created>
  <dcterms:modified xsi:type="dcterms:W3CDTF">2013-10-04T17:09:02Z</dcterms:modified>
</cp:coreProperties>
</file>