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2" r:id="rId7"/>
    <p:sldId id="261" r:id="rId8"/>
    <p:sldId id="268" r:id="rId9"/>
    <p:sldId id="267" r:id="rId10"/>
    <p:sldId id="266" r:id="rId11"/>
    <p:sldId id="265" r:id="rId12"/>
    <p:sldId id="260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FADFA8"/>
    <a:srgbClr val="99FF66"/>
    <a:srgbClr val="009900"/>
    <a:srgbClr val="F5BAB5"/>
    <a:srgbClr val="8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3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97000">
              <a:schemeClr val="accent2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3A8A-47B2-4B51-B33F-B89532EA046E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 rot="2825031" flipH="1">
            <a:off x="-112144" y="4678749"/>
            <a:ext cx="2510240" cy="195805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1" name="Группа 160"/>
          <p:cNvGrpSpPr/>
          <p:nvPr/>
        </p:nvGrpSpPr>
        <p:grpSpPr>
          <a:xfrm rot="18774969">
            <a:off x="6745904" y="4678749"/>
            <a:ext cx="2510240" cy="195805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62" name="Полилиния 161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Полилиния 162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Полилиния 163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Полилиния 168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Полилиния 169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Полилиния 170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Полилиния 171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Полилиния 172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Полилиния 173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Полилиния 174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Полилиния 175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Полилиния 176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олилиния 178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олилиния 179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олилиния 180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Полилиния 181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Полилиния 182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0" name="Группа 209"/>
          <p:cNvGrpSpPr/>
          <p:nvPr/>
        </p:nvGrpSpPr>
        <p:grpSpPr>
          <a:xfrm rot="7677185" flipH="1">
            <a:off x="-139885" y="286672"/>
            <a:ext cx="2510240" cy="195805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11" name="Полилиния 210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Полилиния 211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Полилиния 212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Полилиния 213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Полилиния 214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Полилиния 215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Полилиния 216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Полилиния 217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Полилиния 218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Полилиния 219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Полилиния 220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Полилиния 221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Полилиния 222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Полилиния 223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Полилиния 224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Полилиния 225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Полилиния 226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Полилиния 227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Полилиния 228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Полилиния 229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Полилиния 230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Полилиния 231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3" name="Группа 232"/>
          <p:cNvGrpSpPr/>
          <p:nvPr/>
        </p:nvGrpSpPr>
        <p:grpSpPr>
          <a:xfrm rot="13922815">
            <a:off x="6789602" y="286672"/>
            <a:ext cx="2510240" cy="195805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4" name="Полилиния 233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Полилиния 234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Полилиния 235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Полилиния 236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Полилиния 237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9" name="Полилиния 238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0" name="Полилиния 239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1" name="Полилиния 240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2" name="Полилиния 241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3" name="Полилиния 242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4" name="Полилиния 243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5" name="Полилиния 244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" name="Полилиния 245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Полилиния 246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Полилиния 247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Полилиния 248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Полилиния 249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Полилиния 250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Полилиния 251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Полилиния 252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Полилиния 253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Полилиния 254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Маленькие хитрости</a:t>
            </a:r>
          </a:p>
        </p:txBody>
      </p:sp>
      <p:sp>
        <p:nvSpPr>
          <p:cNvPr id="266" name="Подзаголовок 265"/>
          <p:cNvSpPr>
            <a:spLocks noGrp="1"/>
          </p:cNvSpPr>
          <p:nvPr>
            <p:ph type="subTitle" idx="1"/>
          </p:nvPr>
        </p:nvSpPr>
        <p:spPr>
          <a:xfrm>
            <a:off x="1507321" y="3886200"/>
            <a:ext cx="6129358" cy="1752600"/>
          </a:xfrm>
        </p:spPr>
        <p:txBody>
          <a:bodyPr/>
          <a:lstStyle/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just">
              <a:buNone/>
            </a:pPr>
            <a:endParaRPr lang="ru-RU" sz="24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Flowers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just">
              <a:buNone/>
            </a:pPr>
            <a:endParaRPr lang="ru-RU" sz="24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Flowers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just">
              <a:buNone/>
            </a:pPr>
            <a:endParaRPr lang="ru-RU" sz="24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Flowers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92" name="Содержимое 19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1982657" y="6268945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6136128" y="6270732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6732686" y="6270732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232"/>
          <p:cNvGrpSpPr/>
          <p:nvPr/>
        </p:nvGrpSpPr>
        <p:grpSpPr>
          <a:xfrm rot="7677185" flipV="1">
            <a:off x="7443179" y="5176944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5" name="Полилиния 124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Полилиния 147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Полилиния 148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Полилиния 149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Полилиния 150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Полилиния 151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Полилиния 152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Полилиния 153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Полилиния 154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Полилиния 155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Полилиния 156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Полилиния 157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Полилиния 158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Полилиния 159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Полилиния 160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Полилиния 161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Полилиния 162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Полилиния 163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Полилиния 164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Полилиния 165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Полилиния 166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232"/>
          <p:cNvGrpSpPr/>
          <p:nvPr/>
        </p:nvGrpSpPr>
        <p:grpSpPr>
          <a:xfrm rot="13922815" flipH="1" flipV="1">
            <a:off x="-83211" y="5200512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0" name="Полилиния 169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Полилиния 170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Полилиния 171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Полилиния 172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Полилиния 173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Полилиния 174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Полилиния 175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Полилиния 176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олилиния 178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олилиния 179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олилиния 180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Полилиния 181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Полилиния 182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Полилиния 183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Полилиния 184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Полилиния 185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Полилиния 186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олилиния 187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Полилиния 188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Полилиния 189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Полилиния 190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175852" cy="4307369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ctr">
              <a:buNone/>
            </a:pPr>
            <a:endParaRPr lang="ru-RU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algn="ctr">
              <a:buNone/>
            </a:pPr>
            <a:r>
              <a:rPr lang="ru-RU" sz="4000" i="1" dirty="0" smtClean="0">
                <a:solidFill>
                  <a:srgbClr val="D60000"/>
                </a:solidFill>
              </a:rPr>
              <a:t>Выделяйте ежедневно хотя бы пять минут на уборку, и порядок будет обеспечен. </a:t>
            </a:r>
            <a:endParaRPr lang="ru-RU" sz="4000" i="1" dirty="0" smtClean="0">
              <a:solidFill>
                <a:srgbClr val="D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8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5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Не жалейте выбрасывать: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391876" cy="4523394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algn="just">
              <a:buNone/>
            </a:pPr>
            <a:r>
              <a:rPr lang="ru-RU" sz="3000" i="1" dirty="0" smtClean="0">
                <a:solidFill>
                  <a:srgbClr val="D60000"/>
                </a:solidFill>
              </a:rPr>
              <a:t>сломанные и непишущие ручки, </a:t>
            </a:r>
          </a:p>
          <a:p>
            <a:pPr marL="0" algn="just">
              <a:buNone/>
            </a:pPr>
            <a:r>
              <a:rPr lang="ru-RU" sz="3000" i="1" dirty="0" smtClean="0">
                <a:solidFill>
                  <a:srgbClr val="D60000"/>
                </a:solidFill>
              </a:rPr>
              <a:t>старую просроченную косметику, </a:t>
            </a:r>
          </a:p>
          <a:p>
            <a:pPr marL="0" algn="just">
              <a:buNone/>
            </a:pPr>
            <a:r>
              <a:rPr lang="ru-RU" sz="3000" i="1" dirty="0" smtClean="0">
                <a:solidFill>
                  <a:srgbClr val="D60000"/>
                </a:solidFill>
              </a:rPr>
              <a:t>баночки, </a:t>
            </a:r>
          </a:p>
          <a:p>
            <a:pPr marL="0" algn="just">
              <a:buNone/>
            </a:pPr>
            <a:r>
              <a:rPr lang="ru-RU" sz="3000" i="1" dirty="0" smtClean="0">
                <a:solidFill>
                  <a:srgbClr val="D60000"/>
                </a:solidFill>
              </a:rPr>
              <a:t>бутылочки, </a:t>
            </a:r>
          </a:p>
          <a:p>
            <a:pPr marL="0" algn="just">
              <a:buNone/>
            </a:pPr>
            <a:r>
              <a:rPr lang="ru-RU" sz="3000" i="1" dirty="0" smtClean="0">
                <a:solidFill>
                  <a:srgbClr val="D60000"/>
                </a:solidFill>
              </a:rPr>
              <a:t>все те предметы, которые вам уже давно надоели. </a:t>
            </a:r>
          </a:p>
          <a:p>
            <a:pPr marL="0" algn="just">
              <a:buNone/>
            </a:pPr>
            <a:r>
              <a:rPr lang="ru-RU" sz="3000" i="1" dirty="0" smtClean="0">
                <a:solidFill>
                  <a:srgbClr val="D60000"/>
                </a:solidFill>
              </a:rPr>
              <a:t>Этим вы освободите в доме дополнительное пространство и поднимите себе настроение.</a:t>
            </a:r>
            <a:endParaRPr lang="ru-RU" sz="3000" i="1" dirty="0" smtClean="0">
              <a:solidFill>
                <a:srgbClr val="D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Иногда можно обойтись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без химии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ctr">
              <a:buNone/>
            </a:pPr>
            <a:endParaRPr lang="ru-RU" sz="3600" b="1" i="1" dirty="0" smtClean="0">
              <a:solidFill>
                <a:srgbClr val="D60000"/>
              </a:solidFill>
            </a:endParaRPr>
          </a:p>
          <a:p>
            <a:pPr marL="0" algn="ctr">
              <a:buNone/>
            </a:pPr>
            <a:r>
              <a:rPr lang="ru-RU" sz="3600" b="1" i="1" dirty="0" smtClean="0">
                <a:solidFill>
                  <a:srgbClr val="D60000"/>
                </a:solidFill>
              </a:rPr>
              <a:t>Чистота в доме</a:t>
            </a:r>
            <a:r>
              <a:rPr lang="ru-RU" sz="3600" i="1" dirty="0" smtClean="0">
                <a:solidFill>
                  <a:srgbClr val="D60000"/>
                </a:solidFill>
              </a:rPr>
              <a:t> поддерживается при помощи средств бытовой химии. Но многие препараты вызывают аллергическую реакцию. Иногда можно обойтись и без химии.</a:t>
            </a:r>
            <a:endParaRPr lang="ru-RU" sz="3600" i="1" dirty="0" smtClean="0">
              <a:solidFill>
                <a:srgbClr val="D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Иногда можно обойтись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без химии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ctr">
              <a:buNone/>
            </a:pPr>
            <a:endParaRPr lang="ru-RU" sz="3600" b="1" i="1" dirty="0" smtClean="0">
              <a:solidFill>
                <a:srgbClr val="D60000"/>
              </a:solidFill>
            </a:endParaRPr>
          </a:p>
          <a:p>
            <a:pPr marL="0" algn="ctr">
              <a:buNone/>
            </a:pPr>
            <a:r>
              <a:rPr lang="ru-RU" sz="3600" b="1" i="1" dirty="0" smtClean="0">
                <a:solidFill>
                  <a:srgbClr val="D60000"/>
                </a:solidFill>
              </a:rPr>
              <a:t>Чистота в доме</a:t>
            </a:r>
            <a:r>
              <a:rPr lang="ru-RU" sz="3600" i="1" dirty="0" smtClean="0">
                <a:solidFill>
                  <a:srgbClr val="D60000"/>
                </a:solidFill>
              </a:rPr>
              <a:t> поддерживается при помощи средств бытовой химии. Но многие препараты вызывают аллергическую реакцию. Иногда можно обойтись и без химии.</a:t>
            </a:r>
            <a:endParaRPr lang="ru-RU" sz="3600" i="1" dirty="0" smtClean="0">
              <a:solidFill>
                <a:srgbClr val="D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Пятно от фломастера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ctr"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D60000"/>
                </a:solidFill>
              </a:rPr>
              <a:t>Если ваш ребенок поставил на одежде пятно при рисовании фломастерами, можно справиться с задачей по его (пятна) ликвидации и без стирального порошка. Надо смешать лимонный сок с солью и нанести на грязное место. Результат вас порадует. Также, при помощи лимона, выводим ржавчину и пятна от крови. На грязное пятно налейте лимонный сок, сверху насыпьте поваренную соль. Вещь положите на солнце. Через несколько часов пятна исчезнут.</a:t>
            </a:r>
            <a:endParaRPr lang="ru-RU" sz="2800" i="1" dirty="0" smtClean="0">
              <a:solidFill>
                <a:srgbClr val="D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Лимонный сок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just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Если в холодную воду добавить лимонный сок и помыть в ней фарфоровую посуду, то посуда будет выглядеть, как новая. </a:t>
            </a:r>
          </a:p>
          <a:p>
            <a:pPr marL="0" algn="just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Наши вещи белого цвета от времени желтеют. Если их прокипятить в воде с добавлением лимонного сока, вещь вновь станет белоснежной. </a:t>
            </a:r>
          </a:p>
          <a:p>
            <a:pPr marL="0" algn="just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Почистите все краны в доме лимонной цедрой, помойте мыльной водой и насухо протрите. Все вновь засверкает чистотой. </a:t>
            </a:r>
          </a:p>
        </p:txBody>
      </p: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algn="just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Чтобы в доме заблестели металлические кастрюли, натрите их кожурой лимона с мякотью, а потом ополосните водой. </a:t>
            </a:r>
          </a:p>
          <a:p>
            <a:pPr marL="0" algn="just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Бананы быстро дозреют, и не будут портиться, если рядом положить лимон.</a:t>
            </a:r>
          </a:p>
          <a:p>
            <a:pPr marL="0" algn="just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 Лимон в вазе надолго сохранит ваши фрукты свежими. </a:t>
            </a:r>
          </a:p>
          <a:p>
            <a:pPr marL="0" algn="just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Если в холодильнике появились неприятные запахи, положите на его полку, разрезанный пополам лимон. Через некоторое время от запахов не останется и следа.</a:t>
            </a:r>
            <a:endParaRPr lang="ru-RU" sz="2400" i="1" dirty="0" smtClean="0">
              <a:solidFill>
                <a:srgbClr val="D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algn="just">
              <a:buNone/>
            </a:pPr>
            <a:endParaRPr lang="ru-RU" sz="24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479846" y="1857364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fontAlgn="base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Для сохранения необходимо ставить цветы в те места, где нет сквозняков и прямого попадания солнечных лучей. 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Вода для них должна быть комнатной температуры. Бросьте в воду медную монету и ежедневно меняйте воду в вазе с цветами. Можно добавить в воду кристаллик марганцовки.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 Ежедневно подрезайте кончик стебля цветка. И еще : обрызгивать водой можно только розы, другим (гвоздика, хризантема) это может только навредить.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2400" i="1" dirty="0" smtClean="0">
                <a:solidFill>
                  <a:srgbClr val="D60000"/>
                </a:solidFill>
              </a:rPr>
              <a:t>Цветы - радость в доме. Берегите эту радость и поддерживайте в доме чистоту!</a:t>
            </a:r>
          </a:p>
        </p:txBody>
      </p:sp>
      <p:grpSp>
        <p:nvGrpSpPr>
          <p:cNvPr id="3" name="Группа 232"/>
          <p:cNvGrpSpPr/>
          <p:nvPr/>
        </p:nvGrpSpPr>
        <p:grpSpPr>
          <a:xfrm rot="7677185" flipH="1">
            <a:off x="-62575" y="100437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Полилиния 98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олилиния 117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>
            <a:hlinkClick r:id="" action="ppaction://hlinkshowjump?jump=previousslide"/>
          </p:cNvPr>
          <p:cNvSpPr/>
          <p:nvPr/>
        </p:nvSpPr>
        <p:spPr>
          <a:xfrm rot="19560240">
            <a:off x="751337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ADFA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>
            <a:hlinkClick r:id="" action="ppaction://hlinkshowjump?jump=nextslide"/>
          </p:cNvPr>
          <p:cNvSpPr/>
          <p:nvPr/>
        </p:nvSpPr>
        <p:spPr>
          <a:xfrm rot="944951">
            <a:off x="8109933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009900"/>
              </a:gs>
              <a:gs pos="0">
                <a:srgbClr val="99FF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32"/>
          <p:cNvGrpSpPr/>
          <p:nvPr/>
        </p:nvGrpSpPr>
        <p:grpSpPr>
          <a:xfrm rot="13922815">
            <a:off x="7455878" y="95076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Flowers</Template>
  <TotalTime>59</TotalTime>
  <Words>343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Flowers</vt:lpstr>
      <vt:lpstr>Маленькие хитрости</vt:lpstr>
      <vt:lpstr>Слайд 2</vt:lpstr>
      <vt:lpstr>Не жалейте выбрасывать:</vt:lpstr>
      <vt:lpstr>Иногда можно обойтись  без химии</vt:lpstr>
      <vt:lpstr>Иногда можно обойтись  без химии</vt:lpstr>
      <vt:lpstr>Пятно от фломастера</vt:lpstr>
      <vt:lpstr>Лимонный сок</vt:lpstr>
      <vt:lpstr>Слайд 8</vt:lpstr>
      <vt:lpstr>Слайд 9</vt:lpstr>
      <vt:lpstr>Слайд 10</vt:lpstr>
      <vt:lpstr>Flowers</vt:lpstr>
      <vt:lpstr>Flowers</vt:lpstr>
      <vt:lpstr>Flowers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Марина</dc:creator>
  <cp:lastModifiedBy>aliberanskaya</cp:lastModifiedBy>
  <cp:revision>10</cp:revision>
  <dcterms:created xsi:type="dcterms:W3CDTF">2010-04-15T18:14:05Z</dcterms:created>
  <dcterms:modified xsi:type="dcterms:W3CDTF">2012-11-12T11:07:34Z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TC300097571049</vt:lpwstr>
  </property>
</Properties>
</file>